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2" r:id="rId1"/>
  </p:sldMasterIdLst>
  <p:notesMasterIdLst>
    <p:notesMasterId r:id="rId11"/>
  </p:notesMasterIdLst>
  <p:sldIdLst>
    <p:sldId id="279" r:id="rId2"/>
    <p:sldId id="281" r:id="rId3"/>
    <p:sldId id="282" r:id="rId4"/>
    <p:sldId id="285" r:id="rId5"/>
    <p:sldId id="286" r:id="rId6"/>
    <p:sldId id="287" r:id="rId7"/>
    <p:sldId id="283" r:id="rId8"/>
    <p:sldId id="284" r:id="rId9"/>
    <p:sldId id="280" r:id="rId10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574" autoAdjust="0"/>
    <p:restoredTop sz="94434" autoAdjust="0"/>
  </p:normalViewPr>
  <p:slideViewPr>
    <p:cSldViewPr snapToGrid="0">
      <p:cViewPr varScale="1">
        <p:scale>
          <a:sx n="73" d="100"/>
          <a:sy n="73" d="100"/>
        </p:scale>
        <p:origin x="78" y="7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1146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7" d="100"/>
          <a:sy n="57" d="100"/>
        </p:scale>
        <p:origin x="2832" y="7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287137F2-F1BC-4D3A-A5A0-DC647A7A2B9D}" type="datetimeFigureOut">
              <a:rPr lang="en-US"/>
              <a:pPr>
                <a:defRPr/>
              </a:pPr>
              <a:t>10/29/2019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A8796197-55E5-402B-BBAF-98883A3D3C5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8031900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6"/>
          <p:cNvGrpSpPr>
            <a:grpSpLocks/>
          </p:cNvGrpSpPr>
          <p:nvPr/>
        </p:nvGrpSpPr>
        <p:grpSpPr bwMode="auto"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5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>
                <a:gd name="T0" fmla="*/ 0 w 15356"/>
                <a:gd name="T1" fmla="*/ 0 h 8638"/>
                <a:gd name="T2" fmla="*/ 0 w 15356"/>
                <a:gd name="T3" fmla="*/ 8638 h 8638"/>
                <a:gd name="T4" fmla="*/ 15356 w 15356"/>
                <a:gd name="T5" fmla="*/ 8638 h 8638"/>
                <a:gd name="T6" fmla="*/ 15356 w 15356"/>
                <a:gd name="T7" fmla="*/ 0 h 8638"/>
                <a:gd name="T8" fmla="*/ 0 w 15356"/>
                <a:gd name="T9" fmla="*/ 0 h 8638"/>
                <a:gd name="T10" fmla="*/ 14748 w 15356"/>
                <a:gd name="T11" fmla="*/ 8038 h 8638"/>
                <a:gd name="T12" fmla="*/ 600 w 15356"/>
                <a:gd name="T13" fmla="*/ 8038 h 8638"/>
                <a:gd name="T14" fmla="*/ 600 w 15356"/>
                <a:gd name="T15" fmla="*/ 592 h 8638"/>
                <a:gd name="T16" fmla="*/ 14748 w 15356"/>
                <a:gd name="T17" fmla="*/ 592 h 8638"/>
                <a:gd name="T18" fmla="*/ 14748 w 15356"/>
                <a:gd name="T19" fmla="*/ 8038 h 8638"/>
                <a:gd name="T20" fmla="*/ 0 w 15356"/>
                <a:gd name="T21" fmla="*/ 0 h 8638"/>
                <a:gd name="T22" fmla="*/ 15356 w 15356"/>
                <a:gd name="T23" fmla="*/ 8638 h 86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T20" t="T21" r="T22" b="T23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7" name="Rectangle 10"/>
          <p:cNvSpPr/>
          <p:nvPr/>
        </p:nvSpPr>
        <p:spPr>
          <a:xfrm>
            <a:off x="10437813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413" y="1792288"/>
            <a:ext cx="990600" cy="304800"/>
          </a:xfrm>
        </p:spPr>
        <p:txBody>
          <a:bodyPr anchor="t"/>
          <a:lstStyle>
            <a:lvl1pPr algn="l">
              <a:defRPr b="0" i="0" smtClean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pPr>
              <a:defRPr/>
            </a:pPr>
            <a:fld id="{B44849FF-D63F-4412-90C5-F96BDB771549}" type="datetimeFigureOut">
              <a:rPr lang="en-US"/>
              <a:pPr>
                <a:defRPr/>
              </a:pPr>
              <a:t>10/29/2019</a:t>
            </a:fld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2706" y="3228182"/>
            <a:ext cx="3859213" cy="304800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F9C6E44-507B-4DFF-AF48-2DD433369F0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123117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8"/>
          <p:cNvGrpSpPr>
            <a:grpSpLocks/>
          </p:cNvGrpSpPr>
          <p:nvPr/>
        </p:nvGrpSpPr>
        <p:grpSpPr bwMode="auto"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6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5"/>
            <p:cNvSpPr>
              <a:spLocks/>
            </p:cNvSpPr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>
                <a:gd name="T0" fmla="*/ 85 w 10000"/>
                <a:gd name="T1" fmla="*/ 2532 h 5291"/>
                <a:gd name="T2" fmla="*/ 9958 w 10000"/>
                <a:gd name="T3" fmla="*/ 5291 h 5291"/>
                <a:gd name="T4" fmla="*/ 10000 w 10000"/>
                <a:gd name="T5" fmla="*/ 0 h 5291"/>
                <a:gd name="T6" fmla="*/ 10000 w 10000"/>
                <a:gd name="T7" fmla="*/ 0 h 5291"/>
                <a:gd name="T8" fmla="*/ 9667 w 10000"/>
                <a:gd name="T9" fmla="*/ 204 h 5291"/>
                <a:gd name="T10" fmla="*/ 9334 w 10000"/>
                <a:gd name="T11" fmla="*/ 400 h 5291"/>
                <a:gd name="T12" fmla="*/ 9001 w 10000"/>
                <a:gd name="T13" fmla="*/ 590 h 5291"/>
                <a:gd name="T14" fmla="*/ 8667 w 10000"/>
                <a:gd name="T15" fmla="*/ 753 h 5291"/>
                <a:gd name="T16" fmla="*/ 8333 w 10000"/>
                <a:gd name="T17" fmla="*/ 917 h 5291"/>
                <a:gd name="T18" fmla="*/ 7999 w 10000"/>
                <a:gd name="T19" fmla="*/ 1071 h 5291"/>
                <a:gd name="T20" fmla="*/ 7669 w 10000"/>
                <a:gd name="T21" fmla="*/ 1202 h 5291"/>
                <a:gd name="T22" fmla="*/ 7333 w 10000"/>
                <a:gd name="T23" fmla="*/ 1325 h 5291"/>
                <a:gd name="T24" fmla="*/ 7000 w 10000"/>
                <a:gd name="T25" fmla="*/ 1440 h 5291"/>
                <a:gd name="T26" fmla="*/ 6673 w 10000"/>
                <a:gd name="T27" fmla="*/ 1538 h 5291"/>
                <a:gd name="T28" fmla="*/ 6340 w 10000"/>
                <a:gd name="T29" fmla="*/ 1636 h 5291"/>
                <a:gd name="T30" fmla="*/ 6013 w 10000"/>
                <a:gd name="T31" fmla="*/ 1719 h 5291"/>
                <a:gd name="T32" fmla="*/ 5686 w 10000"/>
                <a:gd name="T33" fmla="*/ 1784 h 5291"/>
                <a:gd name="T34" fmla="*/ 5359 w 10000"/>
                <a:gd name="T35" fmla="*/ 1850 h 5291"/>
                <a:gd name="T36" fmla="*/ 5036 w 10000"/>
                <a:gd name="T37" fmla="*/ 1906 h 5291"/>
                <a:gd name="T38" fmla="*/ 4717 w 10000"/>
                <a:gd name="T39" fmla="*/ 1948 h 5291"/>
                <a:gd name="T40" fmla="*/ 4396 w 10000"/>
                <a:gd name="T41" fmla="*/ 1980 h 5291"/>
                <a:gd name="T42" fmla="*/ 4079 w 10000"/>
                <a:gd name="T43" fmla="*/ 2013 h 5291"/>
                <a:gd name="T44" fmla="*/ 3766 w 10000"/>
                <a:gd name="T45" fmla="*/ 2029 h 5291"/>
                <a:gd name="T46" fmla="*/ 3454 w 10000"/>
                <a:gd name="T47" fmla="*/ 2046 h 5291"/>
                <a:gd name="T48" fmla="*/ 3145 w 10000"/>
                <a:gd name="T49" fmla="*/ 2053 h 5291"/>
                <a:gd name="T50" fmla="*/ 2839 w 10000"/>
                <a:gd name="T51" fmla="*/ 2046 h 5291"/>
                <a:gd name="T52" fmla="*/ 2537 w 10000"/>
                <a:gd name="T53" fmla="*/ 2046 h 5291"/>
                <a:gd name="T54" fmla="*/ 2238 w 10000"/>
                <a:gd name="T55" fmla="*/ 2029 h 5291"/>
                <a:gd name="T56" fmla="*/ 1943 w 10000"/>
                <a:gd name="T57" fmla="*/ 2004 h 5291"/>
                <a:gd name="T58" fmla="*/ 1653 w 10000"/>
                <a:gd name="T59" fmla="*/ 1980 h 5291"/>
                <a:gd name="T60" fmla="*/ 1368 w 10000"/>
                <a:gd name="T61" fmla="*/ 1955 h 5291"/>
                <a:gd name="T62" fmla="*/ 1085 w 10000"/>
                <a:gd name="T63" fmla="*/ 1915 h 5291"/>
                <a:gd name="T64" fmla="*/ 806 w 10000"/>
                <a:gd name="T65" fmla="*/ 1873 h 5291"/>
                <a:gd name="T66" fmla="*/ 533 w 10000"/>
                <a:gd name="T67" fmla="*/ 1833 h 5291"/>
                <a:gd name="T68" fmla="*/ 0 w 10000"/>
                <a:gd name="T69" fmla="*/ 1726 h 5291"/>
                <a:gd name="T70" fmla="*/ 85 w 10000"/>
                <a:gd name="T71" fmla="*/ 2532 h 52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" name="Freeform 5"/>
            <p:cNvSpPr>
              <a:spLocks/>
            </p:cNvSpPr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>
                <a:gd name="T0" fmla="*/ 0 w 7104"/>
                <a:gd name="T1" fmla="*/ 0 h 2856"/>
                <a:gd name="T2" fmla="*/ 0 w 7104"/>
                <a:gd name="T3" fmla="*/ 2856 h 2856"/>
                <a:gd name="T4" fmla="*/ 7104 w 7104"/>
                <a:gd name="T5" fmla="*/ 2856 h 2856"/>
                <a:gd name="T6" fmla="*/ 7104 w 7104"/>
                <a:gd name="T7" fmla="*/ 1 h 2856"/>
                <a:gd name="T8" fmla="*/ 7104 w 7104"/>
                <a:gd name="T9" fmla="*/ 1 h 2856"/>
                <a:gd name="T10" fmla="*/ 6943 w 7104"/>
                <a:gd name="T11" fmla="*/ 26 h 2856"/>
                <a:gd name="T12" fmla="*/ 6782 w 7104"/>
                <a:gd name="T13" fmla="*/ 50 h 2856"/>
                <a:gd name="T14" fmla="*/ 6621 w 7104"/>
                <a:gd name="T15" fmla="*/ 73 h 2856"/>
                <a:gd name="T16" fmla="*/ 6459 w 7104"/>
                <a:gd name="T17" fmla="*/ 93 h 2856"/>
                <a:gd name="T18" fmla="*/ 6298 w 7104"/>
                <a:gd name="T19" fmla="*/ 113 h 2856"/>
                <a:gd name="T20" fmla="*/ 6136 w 7104"/>
                <a:gd name="T21" fmla="*/ 132 h 2856"/>
                <a:gd name="T22" fmla="*/ 5976 w 7104"/>
                <a:gd name="T23" fmla="*/ 148 h 2856"/>
                <a:gd name="T24" fmla="*/ 5814 w 7104"/>
                <a:gd name="T25" fmla="*/ 163 h 2856"/>
                <a:gd name="T26" fmla="*/ 5653 w 7104"/>
                <a:gd name="T27" fmla="*/ 177 h 2856"/>
                <a:gd name="T28" fmla="*/ 5494 w 7104"/>
                <a:gd name="T29" fmla="*/ 189 h 2856"/>
                <a:gd name="T30" fmla="*/ 5334 w 7104"/>
                <a:gd name="T31" fmla="*/ 201 h 2856"/>
                <a:gd name="T32" fmla="*/ 5175 w 7104"/>
                <a:gd name="T33" fmla="*/ 211 h 2856"/>
                <a:gd name="T34" fmla="*/ 5017 w 7104"/>
                <a:gd name="T35" fmla="*/ 219 h 2856"/>
                <a:gd name="T36" fmla="*/ 4859 w 7104"/>
                <a:gd name="T37" fmla="*/ 227 h 2856"/>
                <a:gd name="T38" fmla="*/ 4703 w 7104"/>
                <a:gd name="T39" fmla="*/ 234 h 2856"/>
                <a:gd name="T40" fmla="*/ 4548 w 7104"/>
                <a:gd name="T41" fmla="*/ 239 h 2856"/>
                <a:gd name="T42" fmla="*/ 4393 w 7104"/>
                <a:gd name="T43" fmla="*/ 243 h 2856"/>
                <a:gd name="T44" fmla="*/ 4240 w 7104"/>
                <a:gd name="T45" fmla="*/ 247 h 2856"/>
                <a:gd name="T46" fmla="*/ 4088 w 7104"/>
                <a:gd name="T47" fmla="*/ 249 h 2856"/>
                <a:gd name="T48" fmla="*/ 3937 w 7104"/>
                <a:gd name="T49" fmla="*/ 251 h 2856"/>
                <a:gd name="T50" fmla="*/ 3788 w 7104"/>
                <a:gd name="T51" fmla="*/ 252 h 2856"/>
                <a:gd name="T52" fmla="*/ 3640 w 7104"/>
                <a:gd name="T53" fmla="*/ 251 h 2856"/>
                <a:gd name="T54" fmla="*/ 3494 w 7104"/>
                <a:gd name="T55" fmla="*/ 251 h 2856"/>
                <a:gd name="T56" fmla="*/ 3349 w 7104"/>
                <a:gd name="T57" fmla="*/ 249 h 2856"/>
                <a:gd name="T58" fmla="*/ 3207 w 7104"/>
                <a:gd name="T59" fmla="*/ 246 h 2856"/>
                <a:gd name="T60" fmla="*/ 3066 w 7104"/>
                <a:gd name="T61" fmla="*/ 243 h 2856"/>
                <a:gd name="T62" fmla="*/ 2928 w 7104"/>
                <a:gd name="T63" fmla="*/ 240 h 2856"/>
                <a:gd name="T64" fmla="*/ 2791 w 7104"/>
                <a:gd name="T65" fmla="*/ 235 h 2856"/>
                <a:gd name="T66" fmla="*/ 2656 w 7104"/>
                <a:gd name="T67" fmla="*/ 230 h 2856"/>
                <a:gd name="T68" fmla="*/ 2524 w 7104"/>
                <a:gd name="T69" fmla="*/ 225 h 2856"/>
                <a:gd name="T70" fmla="*/ 2266 w 7104"/>
                <a:gd name="T71" fmla="*/ 212 h 2856"/>
                <a:gd name="T72" fmla="*/ 2019 w 7104"/>
                <a:gd name="T73" fmla="*/ 198 h 2856"/>
                <a:gd name="T74" fmla="*/ 1782 w 7104"/>
                <a:gd name="T75" fmla="*/ 183 h 2856"/>
                <a:gd name="T76" fmla="*/ 1557 w 7104"/>
                <a:gd name="T77" fmla="*/ 167 h 2856"/>
                <a:gd name="T78" fmla="*/ 1343 w 7104"/>
                <a:gd name="T79" fmla="*/ 150 h 2856"/>
                <a:gd name="T80" fmla="*/ 1144 w 7104"/>
                <a:gd name="T81" fmla="*/ 132 h 2856"/>
                <a:gd name="T82" fmla="*/ 957 w 7104"/>
                <a:gd name="T83" fmla="*/ 114 h 2856"/>
                <a:gd name="T84" fmla="*/ 785 w 7104"/>
                <a:gd name="T85" fmla="*/ 96 h 2856"/>
                <a:gd name="T86" fmla="*/ 627 w 7104"/>
                <a:gd name="T87" fmla="*/ 79 h 2856"/>
                <a:gd name="T88" fmla="*/ 487 w 7104"/>
                <a:gd name="T89" fmla="*/ 63 h 2856"/>
                <a:gd name="T90" fmla="*/ 361 w 7104"/>
                <a:gd name="T91" fmla="*/ 48 h 2856"/>
                <a:gd name="T92" fmla="*/ 254 w 7104"/>
                <a:gd name="T93" fmla="*/ 35 h 2856"/>
                <a:gd name="T94" fmla="*/ 165 w 7104"/>
                <a:gd name="T95" fmla="*/ 23 h 2856"/>
                <a:gd name="T96" fmla="*/ 42 w 7104"/>
                <a:gd name="T97" fmla="*/ 6 h 2856"/>
                <a:gd name="T98" fmla="*/ 0 w 7104"/>
                <a:gd name="T99" fmla="*/ 0 h 2856"/>
                <a:gd name="T100" fmla="*/ 0 w 7104"/>
                <a:gd name="T101" fmla="*/ 0 h 2856"/>
                <a:gd name="T102" fmla="*/ 0 w 7104"/>
                <a:gd name="T103" fmla="*/ 0 h 2856"/>
                <a:gd name="T104" fmla="*/ 7104 w 7104"/>
                <a:gd name="T105" fmla="*/ 2856 h 28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T102" t="T103" r="T104" b="T105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>
                <a:gd name="T0" fmla="*/ 0 w 15356"/>
                <a:gd name="T1" fmla="*/ 0 h 8638"/>
                <a:gd name="T2" fmla="*/ 0 w 15356"/>
                <a:gd name="T3" fmla="*/ 8638 h 8638"/>
                <a:gd name="T4" fmla="*/ 15356 w 15356"/>
                <a:gd name="T5" fmla="*/ 8638 h 8638"/>
                <a:gd name="T6" fmla="*/ 15356 w 15356"/>
                <a:gd name="T7" fmla="*/ 0 h 8638"/>
                <a:gd name="T8" fmla="*/ 0 w 15356"/>
                <a:gd name="T9" fmla="*/ 0 h 8638"/>
                <a:gd name="T10" fmla="*/ 14748 w 15356"/>
                <a:gd name="T11" fmla="*/ 8038 h 8638"/>
                <a:gd name="T12" fmla="*/ 600 w 15356"/>
                <a:gd name="T13" fmla="*/ 8038 h 8638"/>
                <a:gd name="T14" fmla="*/ 600 w 15356"/>
                <a:gd name="T15" fmla="*/ 592 h 8638"/>
                <a:gd name="T16" fmla="*/ 14748 w 15356"/>
                <a:gd name="T17" fmla="*/ 592 h 8638"/>
                <a:gd name="T18" fmla="*/ 14748 w 15356"/>
                <a:gd name="T19" fmla="*/ 8038 h 8638"/>
                <a:gd name="T20" fmla="*/ 0 w 15356"/>
                <a:gd name="T21" fmla="*/ 0 h 8638"/>
                <a:gd name="T22" fmla="*/ 15356 w 15356"/>
                <a:gd name="T23" fmla="*/ 8638 h 86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T20" t="T21" r="T22" b="T23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5" name="Rectangle 15"/>
          <p:cNvSpPr/>
          <p:nvPr/>
        </p:nvSpPr>
        <p:spPr>
          <a:xfrm>
            <a:off x="10437813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8ED108-4802-4600-BB6E-B7D4E31C702A}" type="datetimeFigureOut">
              <a:rPr lang="en-US"/>
              <a:pPr>
                <a:defRPr/>
              </a:pPr>
              <a:t>10/29/2019</a:t>
            </a:fld>
            <a:endParaRPr lang="en-US"/>
          </a:p>
        </p:txBody>
      </p:sp>
      <p:sp>
        <p:nvSpPr>
          <p:cNvPr id="1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114496-710B-46B4-B1C4-05C8B3BC65C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50721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6"/>
          <p:cNvGrpSpPr>
            <a:grpSpLocks/>
          </p:cNvGrpSpPr>
          <p:nvPr/>
        </p:nvGrpSpPr>
        <p:grpSpPr bwMode="auto"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5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5"/>
            <p:cNvSpPr>
              <a:spLocks/>
            </p:cNvSpPr>
            <p:nvPr/>
          </p:nvSpPr>
          <p:spPr bwMode="gray">
            <a:xfrm rot="-589932">
              <a:off x="8490951" y="2714874"/>
              <a:ext cx="3299407" cy="440924"/>
            </a:xfrm>
            <a:custGeom>
              <a:avLst/>
              <a:gdLst>
                <a:gd name="T0" fmla="*/ 85 w 10000"/>
                <a:gd name="T1" fmla="*/ 2532 h 5291"/>
                <a:gd name="T2" fmla="*/ 9958 w 10000"/>
                <a:gd name="T3" fmla="*/ 5291 h 5291"/>
                <a:gd name="T4" fmla="*/ 10000 w 10000"/>
                <a:gd name="T5" fmla="*/ 0 h 5291"/>
                <a:gd name="T6" fmla="*/ 10000 w 10000"/>
                <a:gd name="T7" fmla="*/ 0 h 5291"/>
                <a:gd name="T8" fmla="*/ 9667 w 10000"/>
                <a:gd name="T9" fmla="*/ 204 h 5291"/>
                <a:gd name="T10" fmla="*/ 9334 w 10000"/>
                <a:gd name="T11" fmla="*/ 400 h 5291"/>
                <a:gd name="T12" fmla="*/ 9001 w 10000"/>
                <a:gd name="T13" fmla="*/ 590 h 5291"/>
                <a:gd name="T14" fmla="*/ 8667 w 10000"/>
                <a:gd name="T15" fmla="*/ 753 h 5291"/>
                <a:gd name="T16" fmla="*/ 8333 w 10000"/>
                <a:gd name="T17" fmla="*/ 917 h 5291"/>
                <a:gd name="T18" fmla="*/ 7999 w 10000"/>
                <a:gd name="T19" fmla="*/ 1071 h 5291"/>
                <a:gd name="T20" fmla="*/ 7669 w 10000"/>
                <a:gd name="T21" fmla="*/ 1202 h 5291"/>
                <a:gd name="T22" fmla="*/ 7333 w 10000"/>
                <a:gd name="T23" fmla="*/ 1325 h 5291"/>
                <a:gd name="T24" fmla="*/ 7000 w 10000"/>
                <a:gd name="T25" fmla="*/ 1440 h 5291"/>
                <a:gd name="T26" fmla="*/ 6673 w 10000"/>
                <a:gd name="T27" fmla="*/ 1538 h 5291"/>
                <a:gd name="T28" fmla="*/ 6340 w 10000"/>
                <a:gd name="T29" fmla="*/ 1636 h 5291"/>
                <a:gd name="T30" fmla="*/ 6013 w 10000"/>
                <a:gd name="T31" fmla="*/ 1719 h 5291"/>
                <a:gd name="T32" fmla="*/ 5686 w 10000"/>
                <a:gd name="T33" fmla="*/ 1784 h 5291"/>
                <a:gd name="T34" fmla="*/ 5359 w 10000"/>
                <a:gd name="T35" fmla="*/ 1850 h 5291"/>
                <a:gd name="T36" fmla="*/ 5036 w 10000"/>
                <a:gd name="T37" fmla="*/ 1906 h 5291"/>
                <a:gd name="T38" fmla="*/ 4717 w 10000"/>
                <a:gd name="T39" fmla="*/ 1948 h 5291"/>
                <a:gd name="T40" fmla="*/ 4396 w 10000"/>
                <a:gd name="T41" fmla="*/ 1980 h 5291"/>
                <a:gd name="T42" fmla="*/ 4079 w 10000"/>
                <a:gd name="T43" fmla="*/ 2013 h 5291"/>
                <a:gd name="T44" fmla="*/ 3766 w 10000"/>
                <a:gd name="T45" fmla="*/ 2029 h 5291"/>
                <a:gd name="T46" fmla="*/ 3454 w 10000"/>
                <a:gd name="T47" fmla="*/ 2046 h 5291"/>
                <a:gd name="T48" fmla="*/ 3145 w 10000"/>
                <a:gd name="T49" fmla="*/ 2053 h 5291"/>
                <a:gd name="T50" fmla="*/ 2839 w 10000"/>
                <a:gd name="T51" fmla="*/ 2046 h 5291"/>
                <a:gd name="T52" fmla="*/ 2537 w 10000"/>
                <a:gd name="T53" fmla="*/ 2046 h 5291"/>
                <a:gd name="T54" fmla="*/ 2238 w 10000"/>
                <a:gd name="T55" fmla="*/ 2029 h 5291"/>
                <a:gd name="T56" fmla="*/ 1943 w 10000"/>
                <a:gd name="T57" fmla="*/ 2004 h 5291"/>
                <a:gd name="T58" fmla="*/ 1653 w 10000"/>
                <a:gd name="T59" fmla="*/ 1980 h 5291"/>
                <a:gd name="T60" fmla="*/ 1368 w 10000"/>
                <a:gd name="T61" fmla="*/ 1955 h 5291"/>
                <a:gd name="T62" fmla="*/ 1085 w 10000"/>
                <a:gd name="T63" fmla="*/ 1915 h 5291"/>
                <a:gd name="T64" fmla="*/ 806 w 10000"/>
                <a:gd name="T65" fmla="*/ 1873 h 5291"/>
                <a:gd name="T66" fmla="*/ 533 w 10000"/>
                <a:gd name="T67" fmla="*/ 1833 h 5291"/>
                <a:gd name="T68" fmla="*/ 0 w 10000"/>
                <a:gd name="T69" fmla="*/ 1726 h 5291"/>
                <a:gd name="T70" fmla="*/ 85 w 10000"/>
                <a:gd name="T71" fmla="*/ 2532 h 52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" name="Freeform 5"/>
            <p:cNvSpPr>
              <a:spLocks/>
            </p:cNvSpPr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>
                <a:gd name="T0" fmla="*/ 0 w 10000"/>
                <a:gd name="T1" fmla="*/ 0 h 7946"/>
                <a:gd name="T2" fmla="*/ 0 w 10000"/>
                <a:gd name="T3" fmla="*/ 7945 h 7946"/>
                <a:gd name="T4" fmla="*/ 10000 w 10000"/>
                <a:gd name="T5" fmla="*/ 7946 h 7946"/>
                <a:gd name="T6" fmla="*/ 10000 w 10000"/>
                <a:gd name="T7" fmla="*/ 4 h 7946"/>
                <a:gd name="T8" fmla="*/ 10000 w 10000"/>
                <a:gd name="T9" fmla="*/ 4 h 7946"/>
                <a:gd name="T10" fmla="*/ 9773 w 10000"/>
                <a:gd name="T11" fmla="*/ 91 h 7946"/>
                <a:gd name="T12" fmla="*/ 9547 w 10000"/>
                <a:gd name="T13" fmla="*/ 175 h 7946"/>
                <a:gd name="T14" fmla="*/ 9320 w 10000"/>
                <a:gd name="T15" fmla="*/ 256 h 7946"/>
                <a:gd name="T16" fmla="*/ 9092 w 10000"/>
                <a:gd name="T17" fmla="*/ 326 h 7946"/>
                <a:gd name="T18" fmla="*/ 8865 w 10000"/>
                <a:gd name="T19" fmla="*/ 396 h 7946"/>
                <a:gd name="T20" fmla="*/ 8637 w 10000"/>
                <a:gd name="T21" fmla="*/ 462 h 7946"/>
                <a:gd name="T22" fmla="*/ 8412 w 10000"/>
                <a:gd name="T23" fmla="*/ 518 h 7946"/>
                <a:gd name="T24" fmla="*/ 8184 w 10000"/>
                <a:gd name="T25" fmla="*/ 571 h 7946"/>
                <a:gd name="T26" fmla="*/ 7957 w 10000"/>
                <a:gd name="T27" fmla="*/ 620 h 7946"/>
                <a:gd name="T28" fmla="*/ 7734 w 10000"/>
                <a:gd name="T29" fmla="*/ 662 h 7946"/>
                <a:gd name="T30" fmla="*/ 7508 w 10000"/>
                <a:gd name="T31" fmla="*/ 704 h 7946"/>
                <a:gd name="T32" fmla="*/ 7285 w 10000"/>
                <a:gd name="T33" fmla="*/ 739 h 7946"/>
                <a:gd name="T34" fmla="*/ 7062 w 10000"/>
                <a:gd name="T35" fmla="*/ 767 h 7946"/>
                <a:gd name="T36" fmla="*/ 6840 w 10000"/>
                <a:gd name="T37" fmla="*/ 795 h 7946"/>
                <a:gd name="T38" fmla="*/ 6620 w 10000"/>
                <a:gd name="T39" fmla="*/ 819 h 7946"/>
                <a:gd name="T40" fmla="*/ 6402 w 10000"/>
                <a:gd name="T41" fmla="*/ 837 h 7946"/>
                <a:gd name="T42" fmla="*/ 6184 w 10000"/>
                <a:gd name="T43" fmla="*/ 851 h 7946"/>
                <a:gd name="T44" fmla="*/ 5968 w 10000"/>
                <a:gd name="T45" fmla="*/ 865 h 7946"/>
                <a:gd name="T46" fmla="*/ 5755 w 10000"/>
                <a:gd name="T47" fmla="*/ 872 h 7946"/>
                <a:gd name="T48" fmla="*/ 5542 w 10000"/>
                <a:gd name="T49" fmla="*/ 879 h 7946"/>
                <a:gd name="T50" fmla="*/ 5332 w 10000"/>
                <a:gd name="T51" fmla="*/ 882 h 7946"/>
                <a:gd name="T52" fmla="*/ 5124 w 10000"/>
                <a:gd name="T53" fmla="*/ 879 h 7946"/>
                <a:gd name="T54" fmla="*/ 4918 w 10000"/>
                <a:gd name="T55" fmla="*/ 879 h 7946"/>
                <a:gd name="T56" fmla="*/ 4714 w 10000"/>
                <a:gd name="T57" fmla="*/ 872 h 7946"/>
                <a:gd name="T58" fmla="*/ 4514 w 10000"/>
                <a:gd name="T59" fmla="*/ 861 h 7946"/>
                <a:gd name="T60" fmla="*/ 4316 w 10000"/>
                <a:gd name="T61" fmla="*/ 851 h 7946"/>
                <a:gd name="T62" fmla="*/ 4122 w 10000"/>
                <a:gd name="T63" fmla="*/ 840 h 7946"/>
                <a:gd name="T64" fmla="*/ 3929 w 10000"/>
                <a:gd name="T65" fmla="*/ 823 h 7946"/>
                <a:gd name="T66" fmla="*/ 3739 w 10000"/>
                <a:gd name="T67" fmla="*/ 805 h 7946"/>
                <a:gd name="T68" fmla="*/ 3553 w 10000"/>
                <a:gd name="T69" fmla="*/ 788 h 7946"/>
                <a:gd name="T70" fmla="*/ 3190 w 10000"/>
                <a:gd name="T71" fmla="*/ 742 h 7946"/>
                <a:gd name="T72" fmla="*/ 2842 w 10000"/>
                <a:gd name="T73" fmla="*/ 693 h 7946"/>
                <a:gd name="T74" fmla="*/ 2508 w 10000"/>
                <a:gd name="T75" fmla="*/ 641 h 7946"/>
                <a:gd name="T76" fmla="*/ 2192 w 10000"/>
                <a:gd name="T77" fmla="*/ 585 h 7946"/>
                <a:gd name="T78" fmla="*/ 1890 w 10000"/>
                <a:gd name="T79" fmla="*/ 525 h 7946"/>
                <a:gd name="T80" fmla="*/ 1610 w 10000"/>
                <a:gd name="T81" fmla="*/ 462 h 7946"/>
                <a:gd name="T82" fmla="*/ 1347 w 10000"/>
                <a:gd name="T83" fmla="*/ 399 h 7946"/>
                <a:gd name="T84" fmla="*/ 1105 w 10000"/>
                <a:gd name="T85" fmla="*/ 336 h 7946"/>
                <a:gd name="T86" fmla="*/ 883 w 10000"/>
                <a:gd name="T87" fmla="*/ 277 h 7946"/>
                <a:gd name="T88" fmla="*/ 686 w 10000"/>
                <a:gd name="T89" fmla="*/ 221 h 7946"/>
                <a:gd name="T90" fmla="*/ 508 w 10000"/>
                <a:gd name="T91" fmla="*/ 168 h 7946"/>
                <a:gd name="T92" fmla="*/ 358 w 10000"/>
                <a:gd name="T93" fmla="*/ 123 h 7946"/>
                <a:gd name="T94" fmla="*/ 232 w 10000"/>
                <a:gd name="T95" fmla="*/ 81 h 7946"/>
                <a:gd name="T96" fmla="*/ 59 w 10000"/>
                <a:gd name="T97" fmla="*/ 21 h 7946"/>
                <a:gd name="T98" fmla="*/ 0 w 10000"/>
                <a:gd name="T99" fmla="*/ 0 h 7946"/>
                <a:gd name="T100" fmla="*/ 0 w 10000"/>
                <a:gd name="T101" fmla="*/ 0 h 79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>
                <a:gd name="T0" fmla="*/ 0 w 15356"/>
                <a:gd name="T1" fmla="*/ 0 h 8638"/>
                <a:gd name="T2" fmla="*/ 0 w 15356"/>
                <a:gd name="T3" fmla="*/ 8638 h 8638"/>
                <a:gd name="T4" fmla="*/ 15356 w 15356"/>
                <a:gd name="T5" fmla="*/ 8638 h 8638"/>
                <a:gd name="T6" fmla="*/ 15356 w 15356"/>
                <a:gd name="T7" fmla="*/ 0 h 8638"/>
                <a:gd name="T8" fmla="*/ 0 w 15356"/>
                <a:gd name="T9" fmla="*/ 0 h 8638"/>
                <a:gd name="T10" fmla="*/ 14748 w 15356"/>
                <a:gd name="T11" fmla="*/ 8038 h 8638"/>
                <a:gd name="T12" fmla="*/ 600 w 15356"/>
                <a:gd name="T13" fmla="*/ 8038 h 8638"/>
                <a:gd name="T14" fmla="*/ 600 w 15356"/>
                <a:gd name="T15" fmla="*/ 592 h 8638"/>
                <a:gd name="T16" fmla="*/ 14748 w 15356"/>
                <a:gd name="T17" fmla="*/ 592 h 8638"/>
                <a:gd name="T18" fmla="*/ 14748 w 15356"/>
                <a:gd name="T19" fmla="*/ 8038 h 8638"/>
                <a:gd name="T20" fmla="*/ 0 w 15356"/>
                <a:gd name="T21" fmla="*/ 0 h 8638"/>
                <a:gd name="T22" fmla="*/ 15356 w 15356"/>
                <a:gd name="T23" fmla="*/ 8638 h 86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T20" t="T21" r="T22" b="T23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5" name="Rectangle 12"/>
          <p:cNvSpPr/>
          <p:nvPr/>
        </p:nvSpPr>
        <p:spPr>
          <a:xfrm>
            <a:off x="10437813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E4362D-9E4F-4E9C-ADF0-CB0A8ED6322B}" type="datetimeFigureOut">
              <a:rPr lang="en-US"/>
              <a:pPr>
                <a:defRPr/>
              </a:pPr>
              <a:t>10/29/2019</a:t>
            </a:fld>
            <a:endParaRPr lang="en-US"/>
          </a:p>
        </p:txBody>
      </p:sp>
      <p:sp>
        <p:nvSpPr>
          <p:cNvPr id="1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220B058-5CFE-4762-A89C-F6DD6E36025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9241272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2"/>
          <p:cNvGrpSpPr>
            <a:grpSpLocks/>
          </p:cNvGrpSpPr>
          <p:nvPr/>
        </p:nvGrpSpPr>
        <p:grpSpPr bwMode="auto"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6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>
              <a:spLocks/>
            </p:cNvSpPr>
            <p:nvPr/>
          </p:nvSpPr>
          <p:spPr bwMode="gray">
            <a:xfrm rot="-589932">
              <a:off x="8490951" y="4185117"/>
              <a:ext cx="3299407" cy="440924"/>
            </a:xfrm>
            <a:custGeom>
              <a:avLst/>
              <a:gdLst>
                <a:gd name="T0" fmla="*/ 85 w 10000"/>
                <a:gd name="T1" fmla="*/ 2532 h 5291"/>
                <a:gd name="T2" fmla="*/ 9958 w 10000"/>
                <a:gd name="T3" fmla="*/ 5291 h 5291"/>
                <a:gd name="T4" fmla="*/ 10000 w 10000"/>
                <a:gd name="T5" fmla="*/ 0 h 5291"/>
                <a:gd name="T6" fmla="*/ 10000 w 10000"/>
                <a:gd name="T7" fmla="*/ 0 h 5291"/>
                <a:gd name="T8" fmla="*/ 9667 w 10000"/>
                <a:gd name="T9" fmla="*/ 204 h 5291"/>
                <a:gd name="T10" fmla="*/ 9334 w 10000"/>
                <a:gd name="T11" fmla="*/ 400 h 5291"/>
                <a:gd name="T12" fmla="*/ 9001 w 10000"/>
                <a:gd name="T13" fmla="*/ 590 h 5291"/>
                <a:gd name="T14" fmla="*/ 8667 w 10000"/>
                <a:gd name="T15" fmla="*/ 753 h 5291"/>
                <a:gd name="T16" fmla="*/ 8333 w 10000"/>
                <a:gd name="T17" fmla="*/ 917 h 5291"/>
                <a:gd name="T18" fmla="*/ 7999 w 10000"/>
                <a:gd name="T19" fmla="*/ 1071 h 5291"/>
                <a:gd name="T20" fmla="*/ 7669 w 10000"/>
                <a:gd name="T21" fmla="*/ 1202 h 5291"/>
                <a:gd name="T22" fmla="*/ 7333 w 10000"/>
                <a:gd name="T23" fmla="*/ 1325 h 5291"/>
                <a:gd name="T24" fmla="*/ 7000 w 10000"/>
                <a:gd name="T25" fmla="*/ 1440 h 5291"/>
                <a:gd name="T26" fmla="*/ 6673 w 10000"/>
                <a:gd name="T27" fmla="*/ 1538 h 5291"/>
                <a:gd name="T28" fmla="*/ 6340 w 10000"/>
                <a:gd name="T29" fmla="*/ 1636 h 5291"/>
                <a:gd name="T30" fmla="*/ 6013 w 10000"/>
                <a:gd name="T31" fmla="*/ 1719 h 5291"/>
                <a:gd name="T32" fmla="*/ 5686 w 10000"/>
                <a:gd name="T33" fmla="*/ 1784 h 5291"/>
                <a:gd name="T34" fmla="*/ 5359 w 10000"/>
                <a:gd name="T35" fmla="*/ 1850 h 5291"/>
                <a:gd name="T36" fmla="*/ 5036 w 10000"/>
                <a:gd name="T37" fmla="*/ 1906 h 5291"/>
                <a:gd name="T38" fmla="*/ 4717 w 10000"/>
                <a:gd name="T39" fmla="*/ 1948 h 5291"/>
                <a:gd name="T40" fmla="*/ 4396 w 10000"/>
                <a:gd name="T41" fmla="*/ 1980 h 5291"/>
                <a:gd name="T42" fmla="*/ 4079 w 10000"/>
                <a:gd name="T43" fmla="*/ 2013 h 5291"/>
                <a:gd name="T44" fmla="*/ 3766 w 10000"/>
                <a:gd name="T45" fmla="*/ 2029 h 5291"/>
                <a:gd name="T46" fmla="*/ 3454 w 10000"/>
                <a:gd name="T47" fmla="*/ 2046 h 5291"/>
                <a:gd name="T48" fmla="*/ 3145 w 10000"/>
                <a:gd name="T49" fmla="*/ 2053 h 5291"/>
                <a:gd name="T50" fmla="*/ 2839 w 10000"/>
                <a:gd name="T51" fmla="*/ 2046 h 5291"/>
                <a:gd name="T52" fmla="*/ 2537 w 10000"/>
                <a:gd name="T53" fmla="*/ 2046 h 5291"/>
                <a:gd name="T54" fmla="*/ 2238 w 10000"/>
                <a:gd name="T55" fmla="*/ 2029 h 5291"/>
                <a:gd name="T56" fmla="*/ 1943 w 10000"/>
                <a:gd name="T57" fmla="*/ 2004 h 5291"/>
                <a:gd name="T58" fmla="*/ 1653 w 10000"/>
                <a:gd name="T59" fmla="*/ 1980 h 5291"/>
                <a:gd name="T60" fmla="*/ 1368 w 10000"/>
                <a:gd name="T61" fmla="*/ 1955 h 5291"/>
                <a:gd name="T62" fmla="*/ 1085 w 10000"/>
                <a:gd name="T63" fmla="*/ 1915 h 5291"/>
                <a:gd name="T64" fmla="*/ 806 w 10000"/>
                <a:gd name="T65" fmla="*/ 1873 h 5291"/>
                <a:gd name="T66" fmla="*/ 533 w 10000"/>
                <a:gd name="T67" fmla="*/ 1833 h 5291"/>
                <a:gd name="T68" fmla="*/ 0 w 10000"/>
                <a:gd name="T69" fmla="*/ 1726 h 5291"/>
                <a:gd name="T70" fmla="*/ 85 w 10000"/>
                <a:gd name="T71" fmla="*/ 2532 h 52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" name="Freeform 5"/>
            <p:cNvSpPr>
              <a:spLocks/>
            </p:cNvSpPr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>
                <a:gd name="T0" fmla="*/ 0 w 10000"/>
                <a:gd name="T1" fmla="*/ 0 h 8000"/>
                <a:gd name="T2" fmla="*/ 0 w 10000"/>
                <a:gd name="T3" fmla="*/ 7970 h 8000"/>
                <a:gd name="T4" fmla="*/ 10000 w 10000"/>
                <a:gd name="T5" fmla="*/ 8000 h 8000"/>
                <a:gd name="T6" fmla="*/ 10000 w 10000"/>
                <a:gd name="T7" fmla="*/ 7 h 8000"/>
                <a:gd name="T8" fmla="*/ 10000 w 10000"/>
                <a:gd name="T9" fmla="*/ 7 h 8000"/>
                <a:gd name="T10" fmla="*/ 9773 w 10000"/>
                <a:gd name="T11" fmla="*/ 156 h 8000"/>
                <a:gd name="T12" fmla="*/ 9547 w 10000"/>
                <a:gd name="T13" fmla="*/ 298 h 8000"/>
                <a:gd name="T14" fmla="*/ 9320 w 10000"/>
                <a:gd name="T15" fmla="*/ 437 h 8000"/>
                <a:gd name="T16" fmla="*/ 9092 w 10000"/>
                <a:gd name="T17" fmla="*/ 556 h 8000"/>
                <a:gd name="T18" fmla="*/ 8865 w 10000"/>
                <a:gd name="T19" fmla="*/ 676 h 8000"/>
                <a:gd name="T20" fmla="*/ 8637 w 10000"/>
                <a:gd name="T21" fmla="*/ 788 h 8000"/>
                <a:gd name="T22" fmla="*/ 8412 w 10000"/>
                <a:gd name="T23" fmla="*/ 884 h 8000"/>
                <a:gd name="T24" fmla="*/ 8184 w 10000"/>
                <a:gd name="T25" fmla="*/ 975 h 8000"/>
                <a:gd name="T26" fmla="*/ 7957 w 10000"/>
                <a:gd name="T27" fmla="*/ 1058 h 8000"/>
                <a:gd name="T28" fmla="*/ 7734 w 10000"/>
                <a:gd name="T29" fmla="*/ 1130 h 8000"/>
                <a:gd name="T30" fmla="*/ 7508 w 10000"/>
                <a:gd name="T31" fmla="*/ 1202 h 8000"/>
                <a:gd name="T32" fmla="*/ 7285 w 10000"/>
                <a:gd name="T33" fmla="*/ 1262 h 8000"/>
                <a:gd name="T34" fmla="*/ 7062 w 10000"/>
                <a:gd name="T35" fmla="*/ 1309 h 8000"/>
                <a:gd name="T36" fmla="*/ 6840 w 10000"/>
                <a:gd name="T37" fmla="*/ 1358 h 8000"/>
                <a:gd name="T38" fmla="*/ 6620 w 10000"/>
                <a:gd name="T39" fmla="*/ 1399 h 8000"/>
                <a:gd name="T40" fmla="*/ 6402 w 10000"/>
                <a:gd name="T41" fmla="*/ 1428 h 8000"/>
                <a:gd name="T42" fmla="*/ 6184 w 10000"/>
                <a:gd name="T43" fmla="*/ 1453 h 8000"/>
                <a:gd name="T44" fmla="*/ 5968 w 10000"/>
                <a:gd name="T45" fmla="*/ 1477 h 8000"/>
                <a:gd name="T46" fmla="*/ 5755 w 10000"/>
                <a:gd name="T47" fmla="*/ 1488 h 8000"/>
                <a:gd name="T48" fmla="*/ 5542 w 10000"/>
                <a:gd name="T49" fmla="*/ 1500 h 8000"/>
                <a:gd name="T50" fmla="*/ 5332 w 10000"/>
                <a:gd name="T51" fmla="*/ 1506 h 8000"/>
                <a:gd name="T52" fmla="*/ 5124 w 10000"/>
                <a:gd name="T53" fmla="*/ 1500 h 8000"/>
                <a:gd name="T54" fmla="*/ 4918 w 10000"/>
                <a:gd name="T55" fmla="*/ 1500 h 8000"/>
                <a:gd name="T56" fmla="*/ 4714 w 10000"/>
                <a:gd name="T57" fmla="*/ 1488 h 8000"/>
                <a:gd name="T58" fmla="*/ 4514 w 10000"/>
                <a:gd name="T59" fmla="*/ 1470 h 8000"/>
                <a:gd name="T60" fmla="*/ 4316 w 10000"/>
                <a:gd name="T61" fmla="*/ 1453 h 8000"/>
                <a:gd name="T62" fmla="*/ 4122 w 10000"/>
                <a:gd name="T63" fmla="*/ 1434 h 8000"/>
                <a:gd name="T64" fmla="*/ 3929 w 10000"/>
                <a:gd name="T65" fmla="*/ 1405 h 8000"/>
                <a:gd name="T66" fmla="*/ 3739 w 10000"/>
                <a:gd name="T67" fmla="*/ 1374 h 8000"/>
                <a:gd name="T68" fmla="*/ 3553 w 10000"/>
                <a:gd name="T69" fmla="*/ 1346 h 8000"/>
                <a:gd name="T70" fmla="*/ 3190 w 10000"/>
                <a:gd name="T71" fmla="*/ 1267 h 8000"/>
                <a:gd name="T72" fmla="*/ 2842 w 10000"/>
                <a:gd name="T73" fmla="*/ 1183 h 8000"/>
                <a:gd name="T74" fmla="*/ 2508 w 10000"/>
                <a:gd name="T75" fmla="*/ 1095 h 8000"/>
                <a:gd name="T76" fmla="*/ 2192 w 10000"/>
                <a:gd name="T77" fmla="*/ 998 h 8000"/>
                <a:gd name="T78" fmla="*/ 1890 w 10000"/>
                <a:gd name="T79" fmla="*/ 897 h 8000"/>
                <a:gd name="T80" fmla="*/ 1610 w 10000"/>
                <a:gd name="T81" fmla="*/ 788 h 8000"/>
                <a:gd name="T82" fmla="*/ 1347 w 10000"/>
                <a:gd name="T83" fmla="*/ 681 h 8000"/>
                <a:gd name="T84" fmla="*/ 1105 w 10000"/>
                <a:gd name="T85" fmla="*/ 574 h 8000"/>
                <a:gd name="T86" fmla="*/ 883 w 10000"/>
                <a:gd name="T87" fmla="*/ 473 h 8000"/>
                <a:gd name="T88" fmla="*/ 686 w 10000"/>
                <a:gd name="T89" fmla="*/ 377 h 8000"/>
                <a:gd name="T90" fmla="*/ 508 w 10000"/>
                <a:gd name="T91" fmla="*/ 286 h 8000"/>
                <a:gd name="T92" fmla="*/ 358 w 10000"/>
                <a:gd name="T93" fmla="*/ 210 h 8000"/>
                <a:gd name="T94" fmla="*/ 232 w 10000"/>
                <a:gd name="T95" fmla="*/ 138 h 8000"/>
                <a:gd name="T96" fmla="*/ 59 w 10000"/>
                <a:gd name="T97" fmla="*/ 35 h 8000"/>
                <a:gd name="T98" fmla="*/ 0 w 10000"/>
                <a:gd name="T99" fmla="*/ 0 h 8000"/>
                <a:gd name="T100" fmla="*/ 0 w 10000"/>
                <a:gd name="T101" fmla="*/ 0 h 80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>
                <a:gd name="T0" fmla="*/ 0 w 15356"/>
                <a:gd name="T1" fmla="*/ 0 h 8638"/>
                <a:gd name="T2" fmla="*/ 0 w 15356"/>
                <a:gd name="T3" fmla="*/ 8638 h 8638"/>
                <a:gd name="T4" fmla="*/ 15356 w 15356"/>
                <a:gd name="T5" fmla="*/ 8638 h 8638"/>
                <a:gd name="T6" fmla="*/ 15356 w 15356"/>
                <a:gd name="T7" fmla="*/ 0 h 8638"/>
                <a:gd name="T8" fmla="*/ 0 w 15356"/>
                <a:gd name="T9" fmla="*/ 0 h 8638"/>
                <a:gd name="T10" fmla="*/ 14748 w 15356"/>
                <a:gd name="T11" fmla="*/ 8038 h 8638"/>
                <a:gd name="T12" fmla="*/ 600 w 15356"/>
                <a:gd name="T13" fmla="*/ 8038 h 8638"/>
                <a:gd name="T14" fmla="*/ 600 w 15356"/>
                <a:gd name="T15" fmla="*/ 592 h 8638"/>
                <a:gd name="T16" fmla="*/ 14748 w 15356"/>
                <a:gd name="T17" fmla="*/ 592 h 8638"/>
                <a:gd name="T18" fmla="*/ 14748 w 15356"/>
                <a:gd name="T19" fmla="*/ 8038 h 8638"/>
                <a:gd name="T20" fmla="*/ 0 w 15356"/>
                <a:gd name="T21" fmla="*/ 0 h 8638"/>
                <a:gd name="T22" fmla="*/ 15356 w 15356"/>
                <a:gd name="T23" fmla="*/ 8638 h 86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T20" t="T21" r="T22" b="T23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7" name="TextBox 15"/>
          <p:cNvSpPr txBox="1"/>
          <p:nvPr/>
        </p:nvSpPr>
        <p:spPr bwMode="gray">
          <a:xfrm>
            <a:off x="881063" y="608013"/>
            <a:ext cx="801687" cy="15684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60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8" name="TextBox 12"/>
          <p:cNvSpPr txBox="1"/>
          <p:nvPr/>
        </p:nvSpPr>
        <p:spPr bwMode="gray">
          <a:xfrm>
            <a:off x="9883775" y="2613025"/>
            <a:ext cx="654050" cy="15700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60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19" name="Rectangle 18"/>
          <p:cNvSpPr/>
          <p:nvPr/>
        </p:nvSpPr>
        <p:spPr>
          <a:xfrm>
            <a:off x="10437813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5A5769-5E4F-48F5-A9C1-01DA76C52B2E}" type="datetimeFigureOut">
              <a:rPr lang="en-US"/>
              <a:pPr>
                <a:defRPr/>
              </a:pPr>
              <a:t>10/29/2019</a:t>
            </a:fld>
            <a:endParaRPr lang="en-US"/>
          </a:p>
        </p:txBody>
      </p:sp>
      <p:sp>
        <p:nvSpPr>
          <p:cNvPr id="21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fld id="{07CCF3A4-A547-4AFB-A099-DDA0EF9B69A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9008545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8"/>
          <p:cNvGrpSpPr>
            <a:grpSpLocks/>
          </p:cNvGrpSpPr>
          <p:nvPr/>
        </p:nvGrpSpPr>
        <p:grpSpPr bwMode="auto"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5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>
              <a:spLocks/>
            </p:cNvSpPr>
            <p:nvPr/>
          </p:nvSpPr>
          <p:spPr bwMode="gray">
            <a:xfrm rot="-589932">
              <a:off x="8490951" y="4193583"/>
              <a:ext cx="3299407" cy="440924"/>
            </a:xfrm>
            <a:custGeom>
              <a:avLst/>
              <a:gdLst>
                <a:gd name="T0" fmla="*/ 85 w 10000"/>
                <a:gd name="T1" fmla="*/ 2532 h 5291"/>
                <a:gd name="T2" fmla="*/ 9958 w 10000"/>
                <a:gd name="T3" fmla="*/ 5291 h 5291"/>
                <a:gd name="T4" fmla="*/ 10000 w 10000"/>
                <a:gd name="T5" fmla="*/ 0 h 5291"/>
                <a:gd name="T6" fmla="*/ 10000 w 10000"/>
                <a:gd name="T7" fmla="*/ 0 h 5291"/>
                <a:gd name="T8" fmla="*/ 9667 w 10000"/>
                <a:gd name="T9" fmla="*/ 204 h 5291"/>
                <a:gd name="T10" fmla="*/ 9334 w 10000"/>
                <a:gd name="T11" fmla="*/ 400 h 5291"/>
                <a:gd name="T12" fmla="*/ 9001 w 10000"/>
                <a:gd name="T13" fmla="*/ 590 h 5291"/>
                <a:gd name="T14" fmla="*/ 8667 w 10000"/>
                <a:gd name="T15" fmla="*/ 753 h 5291"/>
                <a:gd name="T16" fmla="*/ 8333 w 10000"/>
                <a:gd name="T17" fmla="*/ 917 h 5291"/>
                <a:gd name="T18" fmla="*/ 7999 w 10000"/>
                <a:gd name="T19" fmla="*/ 1071 h 5291"/>
                <a:gd name="T20" fmla="*/ 7669 w 10000"/>
                <a:gd name="T21" fmla="*/ 1202 h 5291"/>
                <a:gd name="T22" fmla="*/ 7333 w 10000"/>
                <a:gd name="T23" fmla="*/ 1325 h 5291"/>
                <a:gd name="T24" fmla="*/ 7000 w 10000"/>
                <a:gd name="T25" fmla="*/ 1440 h 5291"/>
                <a:gd name="T26" fmla="*/ 6673 w 10000"/>
                <a:gd name="T27" fmla="*/ 1538 h 5291"/>
                <a:gd name="T28" fmla="*/ 6340 w 10000"/>
                <a:gd name="T29" fmla="*/ 1636 h 5291"/>
                <a:gd name="T30" fmla="*/ 6013 w 10000"/>
                <a:gd name="T31" fmla="*/ 1719 h 5291"/>
                <a:gd name="T32" fmla="*/ 5686 w 10000"/>
                <a:gd name="T33" fmla="*/ 1784 h 5291"/>
                <a:gd name="T34" fmla="*/ 5359 w 10000"/>
                <a:gd name="T35" fmla="*/ 1850 h 5291"/>
                <a:gd name="T36" fmla="*/ 5036 w 10000"/>
                <a:gd name="T37" fmla="*/ 1906 h 5291"/>
                <a:gd name="T38" fmla="*/ 4717 w 10000"/>
                <a:gd name="T39" fmla="*/ 1948 h 5291"/>
                <a:gd name="T40" fmla="*/ 4396 w 10000"/>
                <a:gd name="T41" fmla="*/ 1980 h 5291"/>
                <a:gd name="T42" fmla="*/ 4079 w 10000"/>
                <a:gd name="T43" fmla="*/ 2013 h 5291"/>
                <a:gd name="T44" fmla="*/ 3766 w 10000"/>
                <a:gd name="T45" fmla="*/ 2029 h 5291"/>
                <a:gd name="T46" fmla="*/ 3454 w 10000"/>
                <a:gd name="T47" fmla="*/ 2046 h 5291"/>
                <a:gd name="T48" fmla="*/ 3145 w 10000"/>
                <a:gd name="T49" fmla="*/ 2053 h 5291"/>
                <a:gd name="T50" fmla="*/ 2839 w 10000"/>
                <a:gd name="T51" fmla="*/ 2046 h 5291"/>
                <a:gd name="T52" fmla="*/ 2537 w 10000"/>
                <a:gd name="T53" fmla="*/ 2046 h 5291"/>
                <a:gd name="T54" fmla="*/ 2238 w 10000"/>
                <a:gd name="T55" fmla="*/ 2029 h 5291"/>
                <a:gd name="T56" fmla="*/ 1943 w 10000"/>
                <a:gd name="T57" fmla="*/ 2004 h 5291"/>
                <a:gd name="T58" fmla="*/ 1653 w 10000"/>
                <a:gd name="T59" fmla="*/ 1980 h 5291"/>
                <a:gd name="T60" fmla="*/ 1368 w 10000"/>
                <a:gd name="T61" fmla="*/ 1955 h 5291"/>
                <a:gd name="T62" fmla="*/ 1085 w 10000"/>
                <a:gd name="T63" fmla="*/ 1915 h 5291"/>
                <a:gd name="T64" fmla="*/ 806 w 10000"/>
                <a:gd name="T65" fmla="*/ 1873 h 5291"/>
                <a:gd name="T66" fmla="*/ 533 w 10000"/>
                <a:gd name="T67" fmla="*/ 1833 h 5291"/>
                <a:gd name="T68" fmla="*/ 0 w 10000"/>
                <a:gd name="T69" fmla="*/ 1726 h 5291"/>
                <a:gd name="T70" fmla="*/ 85 w 10000"/>
                <a:gd name="T71" fmla="*/ 2532 h 52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" name="Freeform 5"/>
            <p:cNvSpPr>
              <a:spLocks/>
            </p:cNvSpPr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>
                <a:gd name="T0" fmla="*/ 0 w 10000"/>
                <a:gd name="T1" fmla="*/ 0 h 8000"/>
                <a:gd name="T2" fmla="*/ 0 w 10000"/>
                <a:gd name="T3" fmla="*/ 7970 h 8000"/>
                <a:gd name="T4" fmla="*/ 10000 w 10000"/>
                <a:gd name="T5" fmla="*/ 8000 h 8000"/>
                <a:gd name="T6" fmla="*/ 10000 w 10000"/>
                <a:gd name="T7" fmla="*/ 7 h 8000"/>
                <a:gd name="T8" fmla="*/ 10000 w 10000"/>
                <a:gd name="T9" fmla="*/ 7 h 8000"/>
                <a:gd name="T10" fmla="*/ 9773 w 10000"/>
                <a:gd name="T11" fmla="*/ 156 h 8000"/>
                <a:gd name="T12" fmla="*/ 9547 w 10000"/>
                <a:gd name="T13" fmla="*/ 298 h 8000"/>
                <a:gd name="T14" fmla="*/ 9320 w 10000"/>
                <a:gd name="T15" fmla="*/ 437 h 8000"/>
                <a:gd name="T16" fmla="*/ 9092 w 10000"/>
                <a:gd name="T17" fmla="*/ 556 h 8000"/>
                <a:gd name="T18" fmla="*/ 8865 w 10000"/>
                <a:gd name="T19" fmla="*/ 676 h 8000"/>
                <a:gd name="T20" fmla="*/ 8637 w 10000"/>
                <a:gd name="T21" fmla="*/ 788 h 8000"/>
                <a:gd name="T22" fmla="*/ 8412 w 10000"/>
                <a:gd name="T23" fmla="*/ 884 h 8000"/>
                <a:gd name="T24" fmla="*/ 8184 w 10000"/>
                <a:gd name="T25" fmla="*/ 975 h 8000"/>
                <a:gd name="T26" fmla="*/ 7957 w 10000"/>
                <a:gd name="T27" fmla="*/ 1058 h 8000"/>
                <a:gd name="T28" fmla="*/ 7734 w 10000"/>
                <a:gd name="T29" fmla="*/ 1130 h 8000"/>
                <a:gd name="T30" fmla="*/ 7508 w 10000"/>
                <a:gd name="T31" fmla="*/ 1202 h 8000"/>
                <a:gd name="T32" fmla="*/ 7285 w 10000"/>
                <a:gd name="T33" fmla="*/ 1262 h 8000"/>
                <a:gd name="T34" fmla="*/ 7062 w 10000"/>
                <a:gd name="T35" fmla="*/ 1309 h 8000"/>
                <a:gd name="T36" fmla="*/ 6840 w 10000"/>
                <a:gd name="T37" fmla="*/ 1358 h 8000"/>
                <a:gd name="T38" fmla="*/ 6620 w 10000"/>
                <a:gd name="T39" fmla="*/ 1399 h 8000"/>
                <a:gd name="T40" fmla="*/ 6402 w 10000"/>
                <a:gd name="T41" fmla="*/ 1428 h 8000"/>
                <a:gd name="T42" fmla="*/ 6184 w 10000"/>
                <a:gd name="T43" fmla="*/ 1453 h 8000"/>
                <a:gd name="T44" fmla="*/ 5968 w 10000"/>
                <a:gd name="T45" fmla="*/ 1477 h 8000"/>
                <a:gd name="T46" fmla="*/ 5755 w 10000"/>
                <a:gd name="T47" fmla="*/ 1488 h 8000"/>
                <a:gd name="T48" fmla="*/ 5542 w 10000"/>
                <a:gd name="T49" fmla="*/ 1500 h 8000"/>
                <a:gd name="T50" fmla="*/ 5332 w 10000"/>
                <a:gd name="T51" fmla="*/ 1506 h 8000"/>
                <a:gd name="T52" fmla="*/ 5124 w 10000"/>
                <a:gd name="T53" fmla="*/ 1500 h 8000"/>
                <a:gd name="T54" fmla="*/ 4918 w 10000"/>
                <a:gd name="T55" fmla="*/ 1500 h 8000"/>
                <a:gd name="T56" fmla="*/ 4714 w 10000"/>
                <a:gd name="T57" fmla="*/ 1488 h 8000"/>
                <a:gd name="T58" fmla="*/ 4514 w 10000"/>
                <a:gd name="T59" fmla="*/ 1470 h 8000"/>
                <a:gd name="T60" fmla="*/ 4316 w 10000"/>
                <a:gd name="T61" fmla="*/ 1453 h 8000"/>
                <a:gd name="T62" fmla="*/ 4122 w 10000"/>
                <a:gd name="T63" fmla="*/ 1434 h 8000"/>
                <a:gd name="T64" fmla="*/ 3929 w 10000"/>
                <a:gd name="T65" fmla="*/ 1405 h 8000"/>
                <a:gd name="T66" fmla="*/ 3739 w 10000"/>
                <a:gd name="T67" fmla="*/ 1374 h 8000"/>
                <a:gd name="T68" fmla="*/ 3553 w 10000"/>
                <a:gd name="T69" fmla="*/ 1346 h 8000"/>
                <a:gd name="T70" fmla="*/ 3190 w 10000"/>
                <a:gd name="T71" fmla="*/ 1267 h 8000"/>
                <a:gd name="T72" fmla="*/ 2842 w 10000"/>
                <a:gd name="T73" fmla="*/ 1183 h 8000"/>
                <a:gd name="T74" fmla="*/ 2508 w 10000"/>
                <a:gd name="T75" fmla="*/ 1095 h 8000"/>
                <a:gd name="T76" fmla="*/ 2192 w 10000"/>
                <a:gd name="T77" fmla="*/ 998 h 8000"/>
                <a:gd name="T78" fmla="*/ 1890 w 10000"/>
                <a:gd name="T79" fmla="*/ 897 h 8000"/>
                <a:gd name="T80" fmla="*/ 1610 w 10000"/>
                <a:gd name="T81" fmla="*/ 788 h 8000"/>
                <a:gd name="T82" fmla="*/ 1347 w 10000"/>
                <a:gd name="T83" fmla="*/ 681 h 8000"/>
                <a:gd name="T84" fmla="*/ 1105 w 10000"/>
                <a:gd name="T85" fmla="*/ 574 h 8000"/>
                <a:gd name="T86" fmla="*/ 883 w 10000"/>
                <a:gd name="T87" fmla="*/ 473 h 8000"/>
                <a:gd name="T88" fmla="*/ 686 w 10000"/>
                <a:gd name="T89" fmla="*/ 377 h 8000"/>
                <a:gd name="T90" fmla="*/ 508 w 10000"/>
                <a:gd name="T91" fmla="*/ 286 h 8000"/>
                <a:gd name="T92" fmla="*/ 358 w 10000"/>
                <a:gd name="T93" fmla="*/ 210 h 8000"/>
                <a:gd name="T94" fmla="*/ 232 w 10000"/>
                <a:gd name="T95" fmla="*/ 138 h 8000"/>
                <a:gd name="T96" fmla="*/ 59 w 10000"/>
                <a:gd name="T97" fmla="*/ 35 h 8000"/>
                <a:gd name="T98" fmla="*/ 0 w 10000"/>
                <a:gd name="T99" fmla="*/ 0 h 8000"/>
                <a:gd name="T100" fmla="*/ 0 w 10000"/>
                <a:gd name="T101" fmla="*/ 0 h 80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>
                <a:gd name="T0" fmla="*/ 0 w 15356"/>
                <a:gd name="T1" fmla="*/ 0 h 8638"/>
                <a:gd name="T2" fmla="*/ 0 w 15356"/>
                <a:gd name="T3" fmla="*/ 8638 h 8638"/>
                <a:gd name="T4" fmla="*/ 15356 w 15356"/>
                <a:gd name="T5" fmla="*/ 8638 h 8638"/>
                <a:gd name="T6" fmla="*/ 15356 w 15356"/>
                <a:gd name="T7" fmla="*/ 0 h 8638"/>
                <a:gd name="T8" fmla="*/ 0 w 15356"/>
                <a:gd name="T9" fmla="*/ 0 h 8638"/>
                <a:gd name="T10" fmla="*/ 14748 w 15356"/>
                <a:gd name="T11" fmla="*/ 8038 h 8638"/>
                <a:gd name="T12" fmla="*/ 600 w 15356"/>
                <a:gd name="T13" fmla="*/ 8038 h 8638"/>
                <a:gd name="T14" fmla="*/ 600 w 15356"/>
                <a:gd name="T15" fmla="*/ 592 h 8638"/>
                <a:gd name="T16" fmla="*/ 14748 w 15356"/>
                <a:gd name="T17" fmla="*/ 592 h 8638"/>
                <a:gd name="T18" fmla="*/ 14748 w 15356"/>
                <a:gd name="T19" fmla="*/ 8038 h 8638"/>
                <a:gd name="T20" fmla="*/ 0 w 15356"/>
                <a:gd name="T21" fmla="*/ 0 h 8638"/>
                <a:gd name="T22" fmla="*/ 15356 w 15356"/>
                <a:gd name="T23" fmla="*/ 8638 h 86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T20" t="T21" r="T22" b="T23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4" name="Rectangle 13"/>
          <p:cNvSpPr/>
          <p:nvPr/>
        </p:nvSpPr>
        <p:spPr>
          <a:xfrm>
            <a:off x="10437813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F9C65B-93D5-439D-AF85-7BA9FE6D418E}" type="datetimeFigureOut">
              <a:rPr lang="en-US"/>
              <a:pPr>
                <a:defRPr/>
              </a:pPr>
              <a:t>10/29/2019</a:t>
            </a:fld>
            <a:endParaRPr lang="en-US"/>
          </a:p>
        </p:txBody>
      </p:sp>
      <p:sp>
        <p:nvSpPr>
          <p:cNvPr id="1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C6AC28-34CB-455D-88EF-FDAB9D97F71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0792291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16"/>
          <p:cNvCxnSpPr/>
          <p:nvPr/>
        </p:nvCxnSpPr>
        <p:spPr>
          <a:xfrm>
            <a:off x="4403725" y="2570163"/>
            <a:ext cx="0" cy="34925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17"/>
          <p:cNvCxnSpPr/>
          <p:nvPr/>
        </p:nvCxnSpPr>
        <p:spPr>
          <a:xfrm>
            <a:off x="7772400" y="2570163"/>
            <a:ext cx="0" cy="34925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Date Placeholder 6"/>
          <p:cNvSpPr>
            <a:spLocks noGrp="1"/>
          </p:cNvSpPr>
          <p:nvPr>
            <p:ph type="dt" sz="half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C90D82-65DE-49E6-8367-ADEAD2EBEE06}" type="datetimeFigureOut">
              <a:rPr lang="en-US"/>
              <a:pPr>
                <a:defRPr/>
              </a:pPr>
              <a:t>10/29/2019</a:t>
            </a:fld>
            <a:endParaRPr lang="en-US"/>
          </a:p>
        </p:txBody>
      </p:sp>
      <p:sp>
        <p:nvSpPr>
          <p:cNvPr id="12" name="Footer Placeholder 7"/>
          <p:cNvSpPr>
            <a:spLocks noGrp="1"/>
          </p:cNvSpPr>
          <p:nvPr>
            <p:ph type="ftr" sz="quarter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8"/>
          <p:cNvSpPr>
            <a:spLocks noGrp="1"/>
          </p:cNvSpPr>
          <p:nvPr>
            <p:ph type="sldNum" sz="quarter" idx="20"/>
          </p:nvPr>
        </p:nvSpPr>
        <p:spPr/>
        <p:txBody>
          <a:bodyPr/>
          <a:lstStyle>
            <a:lvl1pPr>
              <a:defRPr/>
            </a:lvl1pPr>
          </a:lstStyle>
          <a:p>
            <a:fld id="{DFE6F67A-F66D-4500-94FB-65456A405D1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5281595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Straight Connector 42"/>
          <p:cNvCxnSpPr/>
          <p:nvPr/>
        </p:nvCxnSpPr>
        <p:spPr>
          <a:xfrm>
            <a:off x="4405313" y="2570163"/>
            <a:ext cx="0" cy="34925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43"/>
          <p:cNvCxnSpPr/>
          <p:nvPr/>
        </p:nvCxnSpPr>
        <p:spPr>
          <a:xfrm>
            <a:off x="7797800" y="2570163"/>
            <a:ext cx="0" cy="34925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5" name="Date Placeholder 6"/>
          <p:cNvSpPr>
            <a:spLocks noGrp="1"/>
          </p:cNvSpPr>
          <p:nvPr>
            <p:ph type="dt" sz="half" idx="2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6F0C8B-72D3-45D9-B9E6-157B5361927C}" type="datetimeFigureOut">
              <a:rPr lang="en-US"/>
              <a:pPr>
                <a:defRPr/>
              </a:pPr>
              <a:t>10/29/2019</a:t>
            </a:fld>
            <a:endParaRPr lang="en-US"/>
          </a:p>
        </p:txBody>
      </p:sp>
      <p:sp>
        <p:nvSpPr>
          <p:cNvPr id="16" name="Footer Placeholder 7"/>
          <p:cNvSpPr>
            <a:spLocks noGrp="1"/>
          </p:cNvSpPr>
          <p:nvPr>
            <p:ph type="ftr" sz="quarter" idx="24"/>
          </p:nvPr>
        </p:nvSpPr>
        <p:spPr>
          <a:xfrm>
            <a:off x="560388" y="6391275"/>
            <a:ext cx="3644900" cy="3048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" name="Slide Number Placeholder 8"/>
          <p:cNvSpPr>
            <a:spLocks noGrp="1"/>
          </p:cNvSpPr>
          <p:nvPr>
            <p:ph type="sldNum" sz="quarter" idx="25"/>
          </p:nvPr>
        </p:nvSpPr>
        <p:spPr/>
        <p:txBody>
          <a:bodyPr/>
          <a:lstStyle>
            <a:lvl1pPr>
              <a:defRPr/>
            </a:lvl1pPr>
          </a:lstStyle>
          <a:p>
            <a:fld id="{B43F70B1-39A2-442A-8754-12596A1DE9B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5133966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4988" y="6391275"/>
            <a:ext cx="990600" cy="3048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FA8774-E5F2-4A50-9B34-3E8D73446605}" type="datetimeFigureOut">
              <a:rPr lang="en-US"/>
              <a:pPr>
                <a:defRPr/>
              </a:pPr>
              <a:t>10/29/2019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6C2260-450F-4909-854A-1ECC8F7A18F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5558670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8"/>
          <p:cNvGrpSpPr>
            <a:grpSpLocks/>
          </p:cNvGrpSpPr>
          <p:nvPr/>
        </p:nvGrpSpPr>
        <p:grpSpPr bwMode="auto"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5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6"/>
            <p:cNvSpPr/>
            <p:nvPr/>
          </p:nvSpPr>
          <p:spPr bwMode="gray">
            <a:xfrm>
              <a:off x="414338" y="401638"/>
              <a:ext cx="6511925" cy="605472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5"/>
            <p:cNvSpPr>
              <a:spLocks/>
            </p:cNvSpPr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>
                <a:gd name="T0" fmla="*/ 85 w 10000"/>
                <a:gd name="T1" fmla="*/ 2532 h 5291"/>
                <a:gd name="T2" fmla="*/ 9958 w 10000"/>
                <a:gd name="T3" fmla="*/ 5291 h 5291"/>
                <a:gd name="T4" fmla="*/ 10000 w 10000"/>
                <a:gd name="T5" fmla="*/ 0 h 5291"/>
                <a:gd name="T6" fmla="*/ 10000 w 10000"/>
                <a:gd name="T7" fmla="*/ 0 h 5291"/>
                <a:gd name="T8" fmla="*/ 9667 w 10000"/>
                <a:gd name="T9" fmla="*/ 204 h 5291"/>
                <a:gd name="T10" fmla="*/ 9334 w 10000"/>
                <a:gd name="T11" fmla="*/ 400 h 5291"/>
                <a:gd name="T12" fmla="*/ 9001 w 10000"/>
                <a:gd name="T13" fmla="*/ 590 h 5291"/>
                <a:gd name="T14" fmla="*/ 8667 w 10000"/>
                <a:gd name="T15" fmla="*/ 753 h 5291"/>
                <a:gd name="T16" fmla="*/ 8333 w 10000"/>
                <a:gd name="T17" fmla="*/ 917 h 5291"/>
                <a:gd name="T18" fmla="*/ 7999 w 10000"/>
                <a:gd name="T19" fmla="*/ 1071 h 5291"/>
                <a:gd name="T20" fmla="*/ 7669 w 10000"/>
                <a:gd name="T21" fmla="*/ 1202 h 5291"/>
                <a:gd name="T22" fmla="*/ 7333 w 10000"/>
                <a:gd name="T23" fmla="*/ 1325 h 5291"/>
                <a:gd name="T24" fmla="*/ 7000 w 10000"/>
                <a:gd name="T25" fmla="*/ 1440 h 5291"/>
                <a:gd name="T26" fmla="*/ 6673 w 10000"/>
                <a:gd name="T27" fmla="*/ 1538 h 5291"/>
                <a:gd name="T28" fmla="*/ 6340 w 10000"/>
                <a:gd name="T29" fmla="*/ 1636 h 5291"/>
                <a:gd name="T30" fmla="*/ 6013 w 10000"/>
                <a:gd name="T31" fmla="*/ 1719 h 5291"/>
                <a:gd name="T32" fmla="*/ 5686 w 10000"/>
                <a:gd name="T33" fmla="*/ 1784 h 5291"/>
                <a:gd name="T34" fmla="*/ 5359 w 10000"/>
                <a:gd name="T35" fmla="*/ 1850 h 5291"/>
                <a:gd name="T36" fmla="*/ 5036 w 10000"/>
                <a:gd name="T37" fmla="*/ 1906 h 5291"/>
                <a:gd name="T38" fmla="*/ 4717 w 10000"/>
                <a:gd name="T39" fmla="*/ 1948 h 5291"/>
                <a:gd name="T40" fmla="*/ 4396 w 10000"/>
                <a:gd name="T41" fmla="*/ 1980 h 5291"/>
                <a:gd name="T42" fmla="*/ 4079 w 10000"/>
                <a:gd name="T43" fmla="*/ 2013 h 5291"/>
                <a:gd name="T44" fmla="*/ 3766 w 10000"/>
                <a:gd name="T45" fmla="*/ 2029 h 5291"/>
                <a:gd name="T46" fmla="*/ 3454 w 10000"/>
                <a:gd name="T47" fmla="*/ 2046 h 5291"/>
                <a:gd name="T48" fmla="*/ 3145 w 10000"/>
                <a:gd name="T49" fmla="*/ 2053 h 5291"/>
                <a:gd name="T50" fmla="*/ 2839 w 10000"/>
                <a:gd name="T51" fmla="*/ 2046 h 5291"/>
                <a:gd name="T52" fmla="*/ 2537 w 10000"/>
                <a:gd name="T53" fmla="*/ 2046 h 5291"/>
                <a:gd name="T54" fmla="*/ 2238 w 10000"/>
                <a:gd name="T55" fmla="*/ 2029 h 5291"/>
                <a:gd name="T56" fmla="*/ 1943 w 10000"/>
                <a:gd name="T57" fmla="*/ 2004 h 5291"/>
                <a:gd name="T58" fmla="*/ 1653 w 10000"/>
                <a:gd name="T59" fmla="*/ 1980 h 5291"/>
                <a:gd name="T60" fmla="*/ 1368 w 10000"/>
                <a:gd name="T61" fmla="*/ 1955 h 5291"/>
                <a:gd name="T62" fmla="*/ 1085 w 10000"/>
                <a:gd name="T63" fmla="*/ 1915 h 5291"/>
                <a:gd name="T64" fmla="*/ 806 w 10000"/>
                <a:gd name="T65" fmla="*/ 1873 h 5291"/>
                <a:gd name="T66" fmla="*/ 533 w 10000"/>
                <a:gd name="T67" fmla="*/ 1833 h 5291"/>
                <a:gd name="T68" fmla="*/ 0 w 10000"/>
                <a:gd name="T69" fmla="*/ 1726 h 5291"/>
                <a:gd name="T70" fmla="*/ 85 w 10000"/>
                <a:gd name="T71" fmla="*/ 2532 h 52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" name="Freeform 5"/>
            <p:cNvSpPr>
              <a:spLocks/>
            </p:cNvSpPr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>
                <a:gd name="T0" fmla="*/ 0 w 10000"/>
                <a:gd name="T1" fmla="*/ 0 h 8000"/>
                <a:gd name="T2" fmla="*/ 0 w 10000"/>
                <a:gd name="T3" fmla="*/ 7970 h 8000"/>
                <a:gd name="T4" fmla="*/ 10000 w 10000"/>
                <a:gd name="T5" fmla="*/ 8000 h 8000"/>
                <a:gd name="T6" fmla="*/ 10000 w 10000"/>
                <a:gd name="T7" fmla="*/ 7 h 8000"/>
                <a:gd name="T8" fmla="*/ 10000 w 10000"/>
                <a:gd name="T9" fmla="*/ 7 h 8000"/>
                <a:gd name="T10" fmla="*/ 9773 w 10000"/>
                <a:gd name="T11" fmla="*/ 156 h 8000"/>
                <a:gd name="T12" fmla="*/ 9547 w 10000"/>
                <a:gd name="T13" fmla="*/ 298 h 8000"/>
                <a:gd name="T14" fmla="*/ 9320 w 10000"/>
                <a:gd name="T15" fmla="*/ 437 h 8000"/>
                <a:gd name="T16" fmla="*/ 9092 w 10000"/>
                <a:gd name="T17" fmla="*/ 556 h 8000"/>
                <a:gd name="T18" fmla="*/ 8865 w 10000"/>
                <a:gd name="T19" fmla="*/ 676 h 8000"/>
                <a:gd name="T20" fmla="*/ 8637 w 10000"/>
                <a:gd name="T21" fmla="*/ 788 h 8000"/>
                <a:gd name="T22" fmla="*/ 8412 w 10000"/>
                <a:gd name="T23" fmla="*/ 884 h 8000"/>
                <a:gd name="T24" fmla="*/ 8184 w 10000"/>
                <a:gd name="T25" fmla="*/ 975 h 8000"/>
                <a:gd name="T26" fmla="*/ 7957 w 10000"/>
                <a:gd name="T27" fmla="*/ 1058 h 8000"/>
                <a:gd name="T28" fmla="*/ 7734 w 10000"/>
                <a:gd name="T29" fmla="*/ 1130 h 8000"/>
                <a:gd name="T30" fmla="*/ 7508 w 10000"/>
                <a:gd name="T31" fmla="*/ 1202 h 8000"/>
                <a:gd name="T32" fmla="*/ 7285 w 10000"/>
                <a:gd name="T33" fmla="*/ 1262 h 8000"/>
                <a:gd name="T34" fmla="*/ 7062 w 10000"/>
                <a:gd name="T35" fmla="*/ 1309 h 8000"/>
                <a:gd name="T36" fmla="*/ 6840 w 10000"/>
                <a:gd name="T37" fmla="*/ 1358 h 8000"/>
                <a:gd name="T38" fmla="*/ 6620 w 10000"/>
                <a:gd name="T39" fmla="*/ 1399 h 8000"/>
                <a:gd name="T40" fmla="*/ 6402 w 10000"/>
                <a:gd name="T41" fmla="*/ 1428 h 8000"/>
                <a:gd name="T42" fmla="*/ 6184 w 10000"/>
                <a:gd name="T43" fmla="*/ 1453 h 8000"/>
                <a:gd name="T44" fmla="*/ 5968 w 10000"/>
                <a:gd name="T45" fmla="*/ 1477 h 8000"/>
                <a:gd name="T46" fmla="*/ 5755 w 10000"/>
                <a:gd name="T47" fmla="*/ 1488 h 8000"/>
                <a:gd name="T48" fmla="*/ 5542 w 10000"/>
                <a:gd name="T49" fmla="*/ 1500 h 8000"/>
                <a:gd name="T50" fmla="*/ 5332 w 10000"/>
                <a:gd name="T51" fmla="*/ 1506 h 8000"/>
                <a:gd name="T52" fmla="*/ 5124 w 10000"/>
                <a:gd name="T53" fmla="*/ 1500 h 8000"/>
                <a:gd name="T54" fmla="*/ 4918 w 10000"/>
                <a:gd name="T55" fmla="*/ 1500 h 8000"/>
                <a:gd name="T56" fmla="*/ 4714 w 10000"/>
                <a:gd name="T57" fmla="*/ 1488 h 8000"/>
                <a:gd name="T58" fmla="*/ 4514 w 10000"/>
                <a:gd name="T59" fmla="*/ 1470 h 8000"/>
                <a:gd name="T60" fmla="*/ 4316 w 10000"/>
                <a:gd name="T61" fmla="*/ 1453 h 8000"/>
                <a:gd name="T62" fmla="*/ 4122 w 10000"/>
                <a:gd name="T63" fmla="*/ 1434 h 8000"/>
                <a:gd name="T64" fmla="*/ 3929 w 10000"/>
                <a:gd name="T65" fmla="*/ 1405 h 8000"/>
                <a:gd name="T66" fmla="*/ 3739 w 10000"/>
                <a:gd name="T67" fmla="*/ 1374 h 8000"/>
                <a:gd name="T68" fmla="*/ 3553 w 10000"/>
                <a:gd name="T69" fmla="*/ 1346 h 8000"/>
                <a:gd name="T70" fmla="*/ 3190 w 10000"/>
                <a:gd name="T71" fmla="*/ 1267 h 8000"/>
                <a:gd name="T72" fmla="*/ 2842 w 10000"/>
                <a:gd name="T73" fmla="*/ 1183 h 8000"/>
                <a:gd name="T74" fmla="*/ 2508 w 10000"/>
                <a:gd name="T75" fmla="*/ 1095 h 8000"/>
                <a:gd name="T76" fmla="*/ 2192 w 10000"/>
                <a:gd name="T77" fmla="*/ 998 h 8000"/>
                <a:gd name="T78" fmla="*/ 1890 w 10000"/>
                <a:gd name="T79" fmla="*/ 897 h 8000"/>
                <a:gd name="T80" fmla="*/ 1610 w 10000"/>
                <a:gd name="T81" fmla="*/ 788 h 8000"/>
                <a:gd name="T82" fmla="*/ 1347 w 10000"/>
                <a:gd name="T83" fmla="*/ 681 h 8000"/>
                <a:gd name="T84" fmla="*/ 1105 w 10000"/>
                <a:gd name="T85" fmla="*/ 574 h 8000"/>
                <a:gd name="T86" fmla="*/ 883 w 10000"/>
                <a:gd name="T87" fmla="*/ 473 h 8000"/>
                <a:gd name="T88" fmla="*/ 686 w 10000"/>
                <a:gd name="T89" fmla="*/ 377 h 8000"/>
                <a:gd name="T90" fmla="*/ 508 w 10000"/>
                <a:gd name="T91" fmla="*/ 286 h 8000"/>
                <a:gd name="T92" fmla="*/ 358 w 10000"/>
                <a:gd name="T93" fmla="*/ 210 h 8000"/>
                <a:gd name="T94" fmla="*/ 232 w 10000"/>
                <a:gd name="T95" fmla="*/ 138 h 8000"/>
                <a:gd name="T96" fmla="*/ 59 w 10000"/>
                <a:gd name="T97" fmla="*/ 35 h 8000"/>
                <a:gd name="T98" fmla="*/ 0 w 10000"/>
                <a:gd name="T99" fmla="*/ 0 h 8000"/>
                <a:gd name="T100" fmla="*/ 0 w 10000"/>
                <a:gd name="T101" fmla="*/ 0 h 80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>
                <a:gd name="T0" fmla="*/ 0 w 15356"/>
                <a:gd name="T1" fmla="*/ 0 h 8638"/>
                <a:gd name="T2" fmla="*/ 0 w 15356"/>
                <a:gd name="T3" fmla="*/ 8638 h 8638"/>
                <a:gd name="T4" fmla="*/ 15356 w 15356"/>
                <a:gd name="T5" fmla="*/ 8638 h 8638"/>
                <a:gd name="T6" fmla="*/ 15356 w 15356"/>
                <a:gd name="T7" fmla="*/ 0 h 8638"/>
                <a:gd name="T8" fmla="*/ 0 w 15356"/>
                <a:gd name="T9" fmla="*/ 0 h 8638"/>
                <a:gd name="T10" fmla="*/ 14748 w 15356"/>
                <a:gd name="T11" fmla="*/ 8038 h 8638"/>
                <a:gd name="T12" fmla="*/ 600 w 15356"/>
                <a:gd name="T13" fmla="*/ 8038 h 8638"/>
                <a:gd name="T14" fmla="*/ 600 w 15356"/>
                <a:gd name="T15" fmla="*/ 592 h 8638"/>
                <a:gd name="T16" fmla="*/ 14748 w 15356"/>
                <a:gd name="T17" fmla="*/ 592 h 8638"/>
                <a:gd name="T18" fmla="*/ 14748 w 15356"/>
                <a:gd name="T19" fmla="*/ 8038 h 8638"/>
                <a:gd name="T20" fmla="*/ 0 w 15356"/>
                <a:gd name="T21" fmla="*/ 0 h 8638"/>
                <a:gd name="T22" fmla="*/ 15356 w 15356"/>
                <a:gd name="T23" fmla="*/ 8638 h 86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T20" t="T21" r="T22" b="T23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5" name="Rectangle 13"/>
          <p:cNvSpPr/>
          <p:nvPr/>
        </p:nvSpPr>
        <p:spPr>
          <a:xfrm>
            <a:off x="10437813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713" y="6391275"/>
            <a:ext cx="992187" cy="3048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55C92C-6508-444D-924A-301C9769F607}" type="datetimeFigureOut">
              <a:rPr lang="en-US"/>
              <a:pPr>
                <a:defRPr/>
              </a:pPr>
              <a:t>10/29/2019</a:t>
            </a:fld>
            <a:endParaRPr lang="en-US"/>
          </a:p>
        </p:txBody>
      </p:sp>
      <p:sp>
        <p:nvSpPr>
          <p:cNvPr id="1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79D9BCD-CCDF-4A70-BD24-DC6F6C7E9CE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054527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A9E3F4-75C3-4882-9900-2715C282C8A7}" type="datetimeFigureOut">
              <a:rPr lang="en-US"/>
              <a:pPr>
                <a:defRPr/>
              </a:pPr>
              <a:t>10/29/2019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70C3F2-72D5-4BA3-9BF7-1628CF9319F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023274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7"/>
          <p:cNvGrpSpPr>
            <a:grpSpLocks/>
          </p:cNvGrpSpPr>
          <p:nvPr/>
        </p:nvGrpSpPr>
        <p:grpSpPr bwMode="auto"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5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9"/>
            <p:cNvSpPr/>
            <p:nvPr/>
          </p:nvSpPr>
          <p:spPr bwMode="gray">
            <a:xfrm>
              <a:off x="7289800" y="401638"/>
              <a:ext cx="4478338" cy="605472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5"/>
            <p:cNvSpPr>
              <a:spLocks/>
            </p:cNvSpPr>
            <p:nvPr/>
          </p:nvSpPr>
          <p:spPr bwMode="gray">
            <a:xfrm rot="-5400000">
              <a:off x="3787244" y="2801721"/>
              <a:ext cx="6053670" cy="1254558"/>
            </a:xfrm>
            <a:custGeom>
              <a:avLst/>
              <a:gdLst>
                <a:gd name="T0" fmla="*/ 0 w 10000"/>
                <a:gd name="T1" fmla="*/ 0 h 8000"/>
                <a:gd name="T2" fmla="*/ 0 w 10000"/>
                <a:gd name="T3" fmla="*/ 7970 h 8000"/>
                <a:gd name="T4" fmla="*/ 10000 w 10000"/>
                <a:gd name="T5" fmla="*/ 8000 h 8000"/>
                <a:gd name="T6" fmla="*/ 10000 w 10000"/>
                <a:gd name="T7" fmla="*/ 7 h 8000"/>
                <a:gd name="T8" fmla="*/ 10000 w 10000"/>
                <a:gd name="T9" fmla="*/ 7 h 8000"/>
                <a:gd name="T10" fmla="*/ 9773 w 10000"/>
                <a:gd name="T11" fmla="*/ 156 h 8000"/>
                <a:gd name="T12" fmla="*/ 9547 w 10000"/>
                <a:gd name="T13" fmla="*/ 298 h 8000"/>
                <a:gd name="T14" fmla="*/ 9320 w 10000"/>
                <a:gd name="T15" fmla="*/ 437 h 8000"/>
                <a:gd name="T16" fmla="*/ 9092 w 10000"/>
                <a:gd name="T17" fmla="*/ 556 h 8000"/>
                <a:gd name="T18" fmla="*/ 8865 w 10000"/>
                <a:gd name="T19" fmla="*/ 676 h 8000"/>
                <a:gd name="T20" fmla="*/ 8637 w 10000"/>
                <a:gd name="T21" fmla="*/ 788 h 8000"/>
                <a:gd name="T22" fmla="*/ 8412 w 10000"/>
                <a:gd name="T23" fmla="*/ 884 h 8000"/>
                <a:gd name="T24" fmla="*/ 8184 w 10000"/>
                <a:gd name="T25" fmla="*/ 975 h 8000"/>
                <a:gd name="T26" fmla="*/ 7957 w 10000"/>
                <a:gd name="T27" fmla="*/ 1058 h 8000"/>
                <a:gd name="T28" fmla="*/ 7734 w 10000"/>
                <a:gd name="T29" fmla="*/ 1130 h 8000"/>
                <a:gd name="T30" fmla="*/ 7508 w 10000"/>
                <a:gd name="T31" fmla="*/ 1202 h 8000"/>
                <a:gd name="T32" fmla="*/ 7285 w 10000"/>
                <a:gd name="T33" fmla="*/ 1262 h 8000"/>
                <a:gd name="T34" fmla="*/ 7062 w 10000"/>
                <a:gd name="T35" fmla="*/ 1309 h 8000"/>
                <a:gd name="T36" fmla="*/ 6840 w 10000"/>
                <a:gd name="T37" fmla="*/ 1358 h 8000"/>
                <a:gd name="T38" fmla="*/ 6620 w 10000"/>
                <a:gd name="T39" fmla="*/ 1399 h 8000"/>
                <a:gd name="T40" fmla="*/ 6402 w 10000"/>
                <a:gd name="T41" fmla="*/ 1428 h 8000"/>
                <a:gd name="T42" fmla="*/ 6184 w 10000"/>
                <a:gd name="T43" fmla="*/ 1453 h 8000"/>
                <a:gd name="T44" fmla="*/ 5968 w 10000"/>
                <a:gd name="T45" fmla="*/ 1477 h 8000"/>
                <a:gd name="T46" fmla="*/ 5755 w 10000"/>
                <a:gd name="T47" fmla="*/ 1488 h 8000"/>
                <a:gd name="T48" fmla="*/ 5542 w 10000"/>
                <a:gd name="T49" fmla="*/ 1500 h 8000"/>
                <a:gd name="T50" fmla="*/ 5332 w 10000"/>
                <a:gd name="T51" fmla="*/ 1506 h 8000"/>
                <a:gd name="T52" fmla="*/ 5124 w 10000"/>
                <a:gd name="T53" fmla="*/ 1500 h 8000"/>
                <a:gd name="T54" fmla="*/ 4918 w 10000"/>
                <a:gd name="T55" fmla="*/ 1500 h 8000"/>
                <a:gd name="T56" fmla="*/ 4714 w 10000"/>
                <a:gd name="T57" fmla="*/ 1488 h 8000"/>
                <a:gd name="T58" fmla="*/ 4514 w 10000"/>
                <a:gd name="T59" fmla="*/ 1470 h 8000"/>
                <a:gd name="T60" fmla="*/ 4316 w 10000"/>
                <a:gd name="T61" fmla="*/ 1453 h 8000"/>
                <a:gd name="T62" fmla="*/ 4122 w 10000"/>
                <a:gd name="T63" fmla="*/ 1434 h 8000"/>
                <a:gd name="T64" fmla="*/ 3929 w 10000"/>
                <a:gd name="T65" fmla="*/ 1405 h 8000"/>
                <a:gd name="T66" fmla="*/ 3739 w 10000"/>
                <a:gd name="T67" fmla="*/ 1374 h 8000"/>
                <a:gd name="T68" fmla="*/ 3553 w 10000"/>
                <a:gd name="T69" fmla="*/ 1346 h 8000"/>
                <a:gd name="T70" fmla="*/ 3190 w 10000"/>
                <a:gd name="T71" fmla="*/ 1267 h 8000"/>
                <a:gd name="T72" fmla="*/ 2842 w 10000"/>
                <a:gd name="T73" fmla="*/ 1183 h 8000"/>
                <a:gd name="T74" fmla="*/ 2508 w 10000"/>
                <a:gd name="T75" fmla="*/ 1095 h 8000"/>
                <a:gd name="T76" fmla="*/ 2192 w 10000"/>
                <a:gd name="T77" fmla="*/ 998 h 8000"/>
                <a:gd name="T78" fmla="*/ 1890 w 10000"/>
                <a:gd name="T79" fmla="*/ 897 h 8000"/>
                <a:gd name="T80" fmla="*/ 1610 w 10000"/>
                <a:gd name="T81" fmla="*/ 788 h 8000"/>
                <a:gd name="T82" fmla="*/ 1347 w 10000"/>
                <a:gd name="T83" fmla="*/ 681 h 8000"/>
                <a:gd name="T84" fmla="*/ 1105 w 10000"/>
                <a:gd name="T85" fmla="*/ 574 h 8000"/>
                <a:gd name="T86" fmla="*/ 883 w 10000"/>
                <a:gd name="T87" fmla="*/ 473 h 8000"/>
                <a:gd name="T88" fmla="*/ 686 w 10000"/>
                <a:gd name="T89" fmla="*/ 377 h 8000"/>
                <a:gd name="T90" fmla="*/ 508 w 10000"/>
                <a:gd name="T91" fmla="*/ 286 h 8000"/>
                <a:gd name="T92" fmla="*/ 358 w 10000"/>
                <a:gd name="T93" fmla="*/ 210 h 8000"/>
                <a:gd name="T94" fmla="*/ 232 w 10000"/>
                <a:gd name="T95" fmla="*/ 138 h 8000"/>
                <a:gd name="T96" fmla="*/ 59 w 10000"/>
                <a:gd name="T97" fmla="*/ 35 h 8000"/>
                <a:gd name="T98" fmla="*/ 0 w 10000"/>
                <a:gd name="T99" fmla="*/ 0 h 8000"/>
                <a:gd name="T100" fmla="*/ 0 w 10000"/>
                <a:gd name="T101" fmla="*/ 0 h 80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" name="Freeform 5"/>
            <p:cNvSpPr>
              <a:spLocks/>
            </p:cNvSpPr>
            <p:nvPr/>
          </p:nvSpPr>
          <p:spPr bwMode="gray">
            <a:xfrm rot="-5677511">
              <a:off x="4698352" y="1826078"/>
              <a:ext cx="3299407" cy="440924"/>
            </a:xfrm>
            <a:custGeom>
              <a:avLst/>
              <a:gdLst>
                <a:gd name="T0" fmla="*/ 85 w 10000"/>
                <a:gd name="T1" fmla="*/ 2532 h 5291"/>
                <a:gd name="T2" fmla="*/ 9958 w 10000"/>
                <a:gd name="T3" fmla="*/ 5291 h 5291"/>
                <a:gd name="T4" fmla="*/ 10000 w 10000"/>
                <a:gd name="T5" fmla="*/ 0 h 5291"/>
                <a:gd name="T6" fmla="*/ 10000 w 10000"/>
                <a:gd name="T7" fmla="*/ 0 h 5291"/>
                <a:gd name="T8" fmla="*/ 9667 w 10000"/>
                <a:gd name="T9" fmla="*/ 204 h 5291"/>
                <a:gd name="T10" fmla="*/ 9334 w 10000"/>
                <a:gd name="T11" fmla="*/ 400 h 5291"/>
                <a:gd name="T12" fmla="*/ 9001 w 10000"/>
                <a:gd name="T13" fmla="*/ 590 h 5291"/>
                <a:gd name="T14" fmla="*/ 8667 w 10000"/>
                <a:gd name="T15" fmla="*/ 753 h 5291"/>
                <a:gd name="T16" fmla="*/ 8333 w 10000"/>
                <a:gd name="T17" fmla="*/ 917 h 5291"/>
                <a:gd name="T18" fmla="*/ 7999 w 10000"/>
                <a:gd name="T19" fmla="*/ 1071 h 5291"/>
                <a:gd name="T20" fmla="*/ 7669 w 10000"/>
                <a:gd name="T21" fmla="*/ 1202 h 5291"/>
                <a:gd name="T22" fmla="*/ 7333 w 10000"/>
                <a:gd name="T23" fmla="*/ 1325 h 5291"/>
                <a:gd name="T24" fmla="*/ 7000 w 10000"/>
                <a:gd name="T25" fmla="*/ 1440 h 5291"/>
                <a:gd name="T26" fmla="*/ 6673 w 10000"/>
                <a:gd name="T27" fmla="*/ 1538 h 5291"/>
                <a:gd name="T28" fmla="*/ 6340 w 10000"/>
                <a:gd name="T29" fmla="*/ 1636 h 5291"/>
                <a:gd name="T30" fmla="*/ 6013 w 10000"/>
                <a:gd name="T31" fmla="*/ 1719 h 5291"/>
                <a:gd name="T32" fmla="*/ 5686 w 10000"/>
                <a:gd name="T33" fmla="*/ 1784 h 5291"/>
                <a:gd name="T34" fmla="*/ 5359 w 10000"/>
                <a:gd name="T35" fmla="*/ 1850 h 5291"/>
                <a:gd name="T36" fmla="*/ 5036 w 10000"/>
                <a:gd name="T37" fmla="*/ 1906 h 5291"/>
                <a:gd name="T38" fmla="*/ 4717 w 10000"/>
                <a:gd name="T39" fmla="*/ 1948 h 5291"/>
                <a:gd name="T40" fmla="*/ 4396 w 10000"/>
                <a:gd name="T41" fmla="*/ 1980 h 5291"/>
                <a:gd name="T42" fmla="*/ 4079 w 10000"/>
                <a:gd name="T43" fmla="*/ 2013 h 5291"/>
                <a:gd name="T44" fmla="*/ 3766 w 10000"/>
                <a:gd name="T45" fmla="*/ 2029 h 5291"/>
                <a:gd name="T46" fmla="*/ 3454 w 10000"/>
                <a:gd name="T47" fmla="*/ 2046 h 5291"/>
                <a:gd name="T48" fmla="*/ 3145 w 10000"/>
                <a:gd name="T49" fmla="*/ 2053 h 5291"/>
                <a:gd name="T50" fmla="*/ 2839 w 10000"/>
                <a:gd name="T51" fmla="*/ 2046 h 5291"/>
                <a:gd name="T52" fmla="*/ 2537 w 10000"/>
                <a:gd name="T53" fmla="*/ 2046 h 5291"/>
                <a:gd name="T54" fmla="*/ 2238 w 10000"/>
                <a:gd name="T55" fmla="*/ 2029 h 5291"/>
                <a:gd name="T56" fmla="*/ 1943 w 10000"/>
                <a:gd name="T57" fmla="*/ 2004 h 5291"/>
                <a:gd name="T58" fmla="*/ 1653 w 10000"/>
                <a:gd name="T59" fmla="*/ 1980 h 5291"/>
                <a:gd name="T60" fmla="*/ 1368 w 10000"/>
                <a:gd name="T61" fmla="*/ 1955 h 5291"/>
                <a:gd name="T62" fmla="*/ 1085 w 10000"/>
                <a:gd name="T63" fmla="*/ 1915 h 5291"/>
                <a:gd name="T64" fmla="*/ 806 w 10000"/>
                <a:gd name="T65" fmla="*/ 1873 h 5291"/>
                <a:gd name="T66" fmla="*/ 533 w 10000"/>
                <a:gd name="T67" fmla="*/ 1833 h 5291"/>
                <a:gd name="T68" fmla="*/ 0 w 10000"/>
                <a:gd name="T69" fmla="*/ 1726 h 5291"/>
                <a:gd name="T70" fmla="*/ 85 w 10000"/>
                <a:gd name="T71" fmla="*/ 2532 h 52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>
                <a:gd name="T0" fmla="*/ 0 w 15356"/>
                <a:gd name="T1" fmla="*/ 0 h 8638"/>
                <a:gd name="T2" fmla="*/ 0 w 15356"/>
                <a:gd name="T3" fmla="*/ 8638 h 8638"/>
                <a:gd name="T4" fmla="*/ 15356 w 15356"/>
                <a:gd name="T5" fmla="*/ 8638 h 8638"/>
                <a:gd name="T6" fmla="*/ 15356 w 15356"/>
                <a:gd name="T7" fmla="*/ 0 h 8638"/>
                <a:gd name="T8" fmla="*/ 0 w 15356"/>
                <a:gd name="T9" fmla="*/ 0 h 8638"/>
                <a:gd name="T10" fmla="*/ 14748 w 15356"/>
                <a:gd name="T11" fmla="*/ 8038 h 8638"/>
                <a:gd name="T12" fmla="*/ 600 w 15356"/>
                <a:gd name="T13" fmla="*/ 8038 h 8638"/>
                <a:gd name="T14" fmla="*/ 600 w 15356"/>
                <a:gd name="T15" fmla="*/ 592 h 8638"/>
                <a:gd name="T16" fmla="*/ 14748 w 15356"/>
                <a:gd name="T17" fmla="*/ 592 h 8638"/>
                <a:gd name="T18" fmla="*/ 14748 w 15356"/>
                <a:gd name="T19" fmla="*/ 8038 h 8638"/>
                <a:gd name="T20" fmla="*/ 0 w 15356"/>
                <a:gd name="T21" fmla="*/ 0 h 8638"/>
                <a:gd name="T22" fmla="*/ 15356 w 15356"/>
                <a:gd name="T23" fmla="*/ 8638 h 86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T20" t="T21" r="T22" b="T23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5" name="Rectangle 15"/>
          <p:cNvSpPr/>
          <p:nvPr/>
        </p:nvSpPr>
        <p:spPr>
          <a:xfrm>
            <a:off x="10437813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FB3911-E942-4453-A621-998C8C3EFD61}" type="datetimeFigureOut">
              <a:rPr lang="en-US"/>
              <a:pPr>
                <a:defRPr/>
              </a:pPr>
              <a:t>10/29/2019</a:t>
            </a:fld>
            <a:endParaRPr lang="en-US"/>
          </a:p>
        </p:txBody>
      </p:sp>
      <p:sp>
        <p:nvSpPr>
          <p:cNvPr id="1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337625-1F60-4076-AFDB-9C5A38FE623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433583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77B379-B2E5-4376-8A1A-0A374B9229A0}" type="datetimeFigureOut">
              <a:rPr lang="en-US"/>
              <a:pPr>
                <a:defRPr/>
              </a:pPr>
              <a:t>10/29/2019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E41A33A-5106-4B1A-A68F-5501EC2CC43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719402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013805-0399-4FB0-A2B2-AF4517DD0062}" type="datetimeFigureOut">
              <a:rPr lang="en-US"/>
              <a:pPr>
                <a:defRPr/>
              </a:pPr>
              <a:t>10/29/2019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42D0AD-2B5E-4709-B01C-A7B1697B933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93866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B7F30F-9D39-4B6F-8CDC-963CDB6162E2}" type="datetimeFigureOut">
              <a:rPr lang="en-US"/>
              <a:pPr>
                <a:defRPr/>
              </a:pPr>
              <a:t>10/29/2019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31C2D9-F36A-449D-8EBB-ADA6723C805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402281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/>
          <p:nvPr/>
        </p:nvSpPr>
        <p:spPr>
          <a:xfrm>
            <a:off x="10437813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8B9481-8602-4F4B-A070-34254534F4CA}" type="datetimeFigureOut">
              <a:rPr lang="en-US"/>
              <a:pPr>
                <a:defRPr/>
              </a:pPr>
              <a:t>10/29/2019</a:t>
            </a:fld>
            <a:endParaRPr 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E8D0B96-503B-45BB-992A-8FCAEA03775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15102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8"/>
          <p:cNvGrpSpPr>
            <a:grpSpLocks/>
          </p:cNvGrpSpPr>
          <p:nvPr/>
        </p:nvGrpSpPr>
        <p:grpSpPr bwMode="auto"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6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Rectangle 10"/>
            <p:cNvSpPr/>
            <p:nvPr/>
          </p:nvSpPr>
          <p:spPr bwMode="gray">
            <a:xfrm>
              <a:off x="5713413" y="401638"/>
              <a:ext cx="6054725" cy="605472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>
              <a:spLocks/>
            </p:cNvSpPr>
            <p:nvPr/>
          </p:nvSpPr>
          <p:spPr bwMode="gray">
            <a:xfrm rot="-5677511">
              <a:off x="3140485" y="1826078"/>
              <a:ext cx="3299407" cy="440924"/>
            </a:xfrm>
            <a:custGeom>
              <a:avLst/>
              <a:gdLst>
                <a:gd name="T0" fmla="*/ 85 w 10000"/>
                <a:gd name="T1" fmla="*/ 2532 h 5291"/>
                <a:gd name="T2" fmla="*/ 9958 w 10000"/>
                <a:gd name="T3" fmla="*/ 5291 h 5291"/>
                <a:gd name="T4" fmla="*/ 10000 w 10000"/>
                <a:gd name="T5" fmla="*/ 0 h 5291"/>
                <a:gd name="T6" fmla="*/ 10000 w 10000"/>
                <a:gd name="T7" fmla="*/ 0 h 5291"/>
                <a:gd name="T8" fmla="*/ 9667 w 10000"/>
                <a:gd name="T9" fmla="*/ 204 h 5291"/>
                <a:gd name="T10" fmla="*/ 9334 w 10000"/>
                <a:gd name="T11" fmla="*/ 400 h 5291"/>
                <a:gd name="T12" fmla="*/ 9001 w 10000"/>
                <a:gd name="T13" fmla="*/ 590 h 5291"/>
                <a:gd name="T14" fmla="*/ 8667 w 10000"/>
                <a:gd name="T15" fmla="*/ 753 h 5291"/>
                <a:gd name="T16" fmla="*/ 8333 w 10000"/>
                <a:gd name="T17" fmla="*/ 917 h 5291"/>
                <a:gd name="T18" fmla="*/ 7999 w 10000"/>
                <a:gd name="T19" fmla="*/ 1071 h 5291"/>
                <a:gd name="T20" fmla="*/ 7669 w 10000"/>
                <a:gd name="T21" fmla="*/ 1202 h 5291"/>
                <a:gd name="T22" fmla="*/ 7333 w 10000"/>
                <a:gd name="T23" fmla="*/ 1325 h 5291"/>
                <a:gd name="T24" fmla="*/ 7000 w 10000"/>
                <a:gd name="T25" fmla="*/ 1440 h 5291"/>
                <a:gd name="T26" fmla="*/ 6673 w 10000"/>
                <a:gd name="T27" fmla="*/ 1538 h 5291"/>
                <a:gd name="T28" fmla="*/ 6340 w 10000"/>
                <a:gd name="T29" fmla="*/ 1636 h 5291"/>
                <a:gd name="T30" fmla="*/ 6013 w 10000"/>
                <a:gd name="T31" fmla="*/ 1719 h 5291"/>
                <a:gd name="T32" fmla="*/ 5686 w 10000"/>
                <a:gd name="T33" fmla="*/ 1784 h 5291"/>
                <a:gd name="T34" fmla="*/ 5359 w 10000"/>
                <a:gd name="T35" fmla="*/ 1850 h 5291"/>
                <a:gd name="T36" fmla="*/ 5036 w 10000"/>
                <a:gd name="T37" fmla="*/ 1906 h 5291"/>
                <a:gd name="T38" fmla="*/ 4717 w 10000"/>
                <a:gd name="T39" fmla="*/ 1948 h 5291"/>
                <a:gd name="T40" fmla="*/ 4396 w 10000"/>
                <a:gd name="T41" fmla="*/ 1980 h 5291"/>
                <a:gd name="T42" fmla="*/ 4079 w 10000"/>
                <a:gd name="T43" fmla="*/ 2013 h 5291"/>
                <a:gd name="T44" fmla="*/ 3766 w 10000"/>
                <a:gd name="T45" fmla="*/ 2029 h 5291"/>
                <a:gd name="T46" fmla="*/ 3454 w 10000"/>
                <a:gd name="T47" fmla="*/ 2046 h 5291"/>
                <a:gd name="T48" fmla="*/ 3145 w 10000"/>
                <a:gd name="T49" fmla="*/ 2053 h 5291"/>
                <a:gd name="T50" fmla="*/ 2839 w 10000"/>
                <a:gd name="T51" fmla="*/ 2046 h 5291"/>
                <a:gd name="T52" fmla="*/ 2537 w 10000"/>
                <a:gd name="T53" fmla="*/ 2046 h 5291"/>
                <a:gd name="T54" fmla="*/ 2238 w 10000"/>
                <a:gd name="T55" fmla="*/ 2029 h 5291"/>
                <a:gd name="T56" fmla="*/ 1943 w 10000"/>
                <a:gd name="T57" fmla="*/ 2004 h 5291"/>
                <a:gd name="T58" fmla="*/ 1653 w 10000"/>
                <a:gd name="T59" fmla="*/ 1980 h 5291"/>
                <a:gd name="T60" fmla="*/ 1368 w 10000"/>
                <a:gd name="T61" fmla="*/ 1955 h 5291"/>
                <a:gd name="T62" fmla="*/ 1085 w 10000"/>
                <a:gd name="T63" fmla="*/ 1915 h 5291"/>
                <a:gd name="T64" fmla="*/ 806 w 10000"/>
                <a:gd name="T65" fmla="*/ 1873 h 5291"/>
                <a:gd name="T66" fmla="*/ 533 w 10000"/>
                <a:gd name="T67" fmla="*/ 1833 h 5291"/>
                <a:gd name="T68" fmla="*/ 0 w 10000"/>
                <a:gd name="T69" fmla="*/ 1726 h 5291"/>
                <a:gd name="T70" fmla="*/ 85 w 10000"/>
                <a:gd name="T71" fmla="*/ 2532 h 52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Freeform 5"/>
            <p:cNvSpPr>
              <a:spLocks/>
            </p:cNvSpPr>
            <p:nvPr/>
          </p:nvSpPr>
          <p:spPr bwMode="gray">
            <a:xfrm rot="-5400000">
              <a:off x="2229377" y="2801721"/>
              <a:ext cx="6053670" cy="1254558"/>
            </a:xfrm>
            <a:custGeom>
              <a:avLst/>
              <a:gdLst>
                <a:gd name="T0" fmla="*/ 0 w 10000"/>
                <a:gd name="T1" fmla="*/ 0 h 8000"/>
                <a:gd name="T2" fmla="*/ 0 w 10000"/>
                <a:gd name="T3" fmla="*/ 7970 h 8000"/>
                <a:gd name="T4" fmla="*/ 10000 w 10000"/>
                <a:gd name="T5" fmla="*/ 8000 h 8000"/>
                <a:gd name="T6" fmla="*/ 10000 w 10000"/>
                <a:gd name="T7" fmla="*/ 7 h 8000"/>
                <a:gd name="T8" fmla="*/ 10000 w 10000"/>
                <a:gd name="T9" fmla="*/ 7 h 8000"/>
                <a:gd name="T10" fmla="*/ 9773 w 10000"/>
                <a:gd name="T11" fmla="*/ 156 h 8000"/>
                <a:gd name="T12" fmla="*/ 9547 w 10000"/>
                <a:gd name="T13" fmla="*/ 298 h 8000"/>
                <a:gd name="T14" fmla="*/ 9320 w 10000"/>
                <a:gd name="T15" fmla="*/ 437 h 8000"/>
                <a:gd name="T16" fmla="*/ 9092 w 10000"/>
                <a:gd name="T17" fmla="*/ 556 h 8000"/>
                <a:gd name="T18" fmla="*/ 8865 w 10000"/>
                <a:gd name="T19" fmla="*/ 676 h 8000"/>
                <a:gd name="T20" fmla="*/ 8637 w 10000"/>
                <a:gd name="T21" fmla="*/ 788 h 8000"/>
                <a:gd name="T22" fmla="*/ 8412 w 10000"/>
                <a:gd name="T23" fmla="*/ 884 h 8000"/>
                <a:gd name="T24" fmla="*/ 8184 w 10000"/>
                <a:gd name="T25" fmla="*/ 975 h 8000"/>
                <a:gd name="T26" fmla="*/ 7957 w 10000"/>
                <a:gd name="T27" fmla="*/ 1058 h 8000"/>
                <a:gd name="T28" fmla="*/ 7734 w 10000"/>
                <a:gd name="T29" fmla="*/ 1130 h 8000"/>
                <a:gd name="T30" fmla="*/ 7508 w 10000"/>
                <a:gd name="T31" fmla="*/ 1202 h 8000"/>
                <a:gd name="T32" fmla="*/ 7285 w 10000"/>
                <a:gd name="T33" fmla="*/ 1262 h 8000"/>
                <a:gd name="T34" fmla="*/ 7062 w 10000"/>
                <a:gd name="T35" fmla="*/ 1309 h 8000"/>
                <a:gd name="T36" fmla="*/ 6840 w 10000"/>
                <a:gd name="T37" fmla="*/ 1358 h 8000"/>
                <a:gd name="T38" fmla="*/ 6620 w 10000"/>
                <a:gd name="T39" fmla="*/ 1399 h 8000"/>
                <a:gd name="T40" fmla="*/ 6402 w 10000"/>
                <a:gd name="T41" fmla="*/ 1428 h 8000"/>
                <a:gd name="T42" fmla="*/ 6184 w 10000"/>
                <a:gd name="T43" fmla="*/ 1453 h 8000"/>
                <a:gd name="T44" fmla="*/ 5968 w 10000"/>
                <a:gd name="T45" fmla="*/ 1477 h 8000"/>
                <a:gd name="T46" fmla="*/ 5755 w 10000"/>
                <a:gd name="T47" fmla="*/ 1488 h 8000"/>
                <a:gd name="T48" fmla="*/ 5542 w 10000"/>
                <a:gd name="T49" fmla="*/ 1500 h 8000"/>
                <a:gd name="T50" fmla="*/ 5332 w 10000"/>
                <a:gd name="T51" fmla="*/ 1506 h 8000"/>
                <a:gd name="T52" fmla="*/ 5124 w 10000"/>
                <a:gd name="T53" fmla="*/ 1500 h 8000"/>
                <a:gd name="T54" fmla="*/ 4918 w 10000"/>
                <a:gd name="T55" fmla="*/ 1500 h 8000"/>
                <a:gd name="T56" fmla="*/ 4714 w 10000"/>
                <a:gd name="T57" fmla="*/ 1488 h 8000"/>
                <a:gd name="T58" fmla="*/ 4514 w 10000"/>
                <a:gd name="T59" fmla="*/ 1470 h 8000"/>
                <a:gd name="T60" fmla="*/ 4316 w 10000"/>
                <a:gd name="T61" fmla="*/ 1453 h 8000"/>
                <a:gd name="T62" fmla="*/ 4122 w 10000"/>
                <a:gd name="T63" fmla="*/ 1434 h 8000"/>
                <a:gd name="T64" fmla="*/ 3929 w 10000"/>
                <a:gd name="T65" fmla="*/ 1405 h 8000"/>
                <a:gd name="T66" fmla="*/ 3739 w 10000"/>
                <a:gd name="T67" fmla="*/ 1374 h 8000"/>
                <a:gd name="T68" fmla="*/ 3553 w 10000"/>
                <a:gd name="T69" fmla="*/ 1346 h 8000"/>
                <a:gd name="T70" fmla="*/ 3190 w 10000"/>
                <a:gd name="T71" fmla="*/ 1267 h 8000"/>
                <a:gd name="T72" fmla="*/ 2842 w 10000"/>
                <a:gd name="T73" fmla="*/ 1183 h 8000"/>
                <a:gd name="T74" fmla="*/ 2508 w 10000"/>
                <a:gd name="T75" fmla="*/ 1095 h 8000"/>
                <a:gd name="T76" fmla="*/ 2192 w 10000"/>
                <a:gd name="T77" fmla="*/ 998 h 8000"/>
                <a:gd name="T78" fmla="*/ 1890 w 10000"/>
                <a:gd name="T79" fmla="*/ 897 h 8000"/>
                <a:gd name="T80" fmla="*/ 1610 w 10000"/>
                <a:gd name="T81" fmla="*/ 788 h 8000"/>
                <a:gd name="T82" fmla="*/ 1347 w 10000"/>
                <a:gd name="T83" fmla="*/ 681 h 8000"/>
                <a:gd name="T84" fmla="*/ 1105 w 10000"/>
                <a:gd name="T85" fmla="*/ 574 h 8000"/>
                <a:gd name="T86" fmla="*/ 883 w 10000"/>
                <a:gd name="T87" fmla="*/ 473 h 8000"/>
                <a:gd name="T88" fmla="*/ 686 w 10000"/>
                <a:gd name="T89" fmla="*/ 377 h 8000"/>
                <a:gd name="T90" fmla="*/ 508 w 10000"/>
                <a:gd name="T91" fmla="*/ 286 h 8000"/>
                <a:gd name="T92" fmla="*/ 358 w 10000"/>
                <a:gd name="T93" fmla="*/ 210 h 8000"/>
                <a:gd name="T94" fmla="*/ 232 w 10000"/>
                <a:gd name="T95" fmla="*/ 138 h 8000"/>
                <a:gd name="T96" fmla="*/ 59 w 10000"/>
                <a:gd name="T97" fmla="*/ 35 h 8000"/>
                <a:gd name="T98" fmla="*/ 0 w 10000"/>
                <a:gd name="T99" fmla="*/ 0 h 8000"/>
                <a:gd name="T100" fmla="*/ 0 w 10000"/>
                <a:gd name="T101" fmla="*/ 0 h 80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>
                <a:gd name="T0" fmla="*/ 0 w 15356"/>
                <a:gd name="T1" fmla="*/ 0 h 8638"/>
                <a:gd name="T2" fmla="*/ 0 w 15356"/>
                <a:gd name="T3" fmla="*/ 8638 h 8638"/>
                <a:gd name="T4" fmla="*/ 15356 w 15356"/>
                <a:gd name="T5" fmla="*/ 8638 h 8638"/>
                <a:gd name="T6" fmla="*/ 15356 w 15356"/>
                <a:gd name="T7" fmla="*/ 0 h 8638"/>
                <a:gd name="T8" fmla="*/ 0 w 15356"/>
                <a:gd name="T9" fmla="*/ 0 h 8638"/>
                <a:gd name="T10" fmla="*/ 14748 w 15356"/>
                <a:gd name="T11" fmla="*/ 8038 h 8638"/>
                <a:gd name="T12" fmla="*/ 600 w 15356"/>
                <a:gd name="T13" fmla="*/ 8038 h 8638"/>
                <a:gd name="T14" fmla="*/ 600 w 15356"/>
                <a:gd name="T15" fmla="*/ 592 h 8638"/>
                <a:gd name="T16" fmla="*/ 14748 w 15356"/>
                <a:gd name="T17" fmla="*/ 592 h 8638"/>
                <a:gd name="T18" fmla="*/ 14748 w 15356"/>
                <a:gd name="T19" fmla="*/ 8038 h 8638"/>
                <a:gd name="T20" fmla="*/ 0 w 15356"/>
                <a:gd name="T21" fmla="*/ 0 h 8638"/>
                <a:gd name="T22" fmla="*/ 15356 w 15356"/>
                <a:gd name="T23" fmla="*/ 8638 h 86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T20" t="T21" r="T22" b="T23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6" name="Rectangle 15"/>
          <p:cNvSpPr/>
          <p:nvPr/>
        </p:nvSpPr>
        <p:spPr>
          <a:xfrm>
            <a:off x="10437813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7C9F71-0263-4919-9131-1FF23D641141}" type="datetimeFigureOut">
              <a:rPr lang="en-US"/>
              <a:pPr>
                <a:defRPr/>
              </a:pPr>
              <a:t>10/29/2019</a:t>
            </a:fld>
            <a:endParaRPr lang="en-US"/>
          </a:p>
        </p:txBody>
      </p:sp>
      <p:sp>
        <p:nvSpPr>
          <p:cNvPr id="1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6A2F79-807B-4BF7-AA88-0A023C63A86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889135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8"/>
          <p:cNvGrpSpPr>
            <a:grpSpLocks/>
          </p:cNvGrpSpPr>
          <p:nvPr/>
        </p:nvGrpSpPr>
        <p:grpSpPr bwMode="auto"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6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Rectangle 10"/>
            <p:cNvSpPr/>
            <p:nvPr/>
          </p:nvSpPr>
          <p:spPr bwMode="gray">
            <a:xfrm>
              <a:off x="6172200" y="401638"/>
              <a:ext cx="5595938" cy="605472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>
              <a:spLocks/>
            </p:cNvSpPr>
            <p:nvPr/>
          </p:nvSpPr>
          <p:spPr bwMode="gray">
            <a:xfrm rot="-5677511">
              <a:off x="4203594" y="1826078"/>
              <a:ext cx="3299407" cy="440924"/>
            </a:xfrm>
            <a:custGeom>
              <a:avLst/>
              <a:gdLst>
                <a:gd name="T0" fmla="*/ 85 w 10000"/>
                <a:gd name="T1" fmla="*/ 2532 h 5291"/>
                <a:gd name="T2" fmla="*/ 9958 w 10000"/>
                <a:gd name="T3" fmla="*/ 5291 h 5291"/>
                <a:gd name="T4" fmla="*/ 10000 w 10000"/>
                <a:gd name="T5" fmla="*/ 0 h 5291"/>
                <a:gd name="T6" fmla="*/ 10000 w 10000"/>
                <a:gd name="T7" fmla="*/ 0 h 5291"/>
                <a:gd name="T8" fmla="*/ 9667 w 10000"/>
                <a:gd name="T9" fmla="*/ 204 h 5291"/>
                <a:gd name="T10" fmla="*/ 9334 w 10000"/>
                <a:gd name="T11" fmla="*/ 400 h 5291"/>
                <a:gd name="T12" fmla="*/ 9001 w 10000"/>
                <a:gd name="T13" fmla="*/ 590 h 5291"/>
                <a:gd name="T14" fmla="*/ 8667 w 10000"/>
                <a:gd name="T15" fmla="*/ 753 h 5291"/>
                <a:gd name="T16" fmla="*/ 8333 w 10000"/>
                <a:gd name="T17" fmla="*/ 917 h 5291"/>
                <a:gd name="T18" fmla="*/ 7999 w 10000"/>
                <a:gd name="T19" fmla="*/ 1071 h 5291"/>
                <a:gd name="T20" fmla="*/ 7669 w 10000"/>
                <a:gd name="T21" fmla="*/ 1202 h 5291"/>
                <a:gd name="T22" fmla="*/ 7333 w 10000"/>
                <a:gd name="T23" fmla="*/ 1325 h 5291"/>
                <a:gd name="T24" fmla="*/ 7000 w 10000"/>
                <a:gd name="T25" fmla="*/ 1440 h 5291"/>
                <a:gd name="T26" fmla="*/ 6673 w 10000"/>
                <a:gd name="T27" fmla="*/ 1538 h 5291"/>
                <a:gd name="T28" fmla="*/ 6340 w 10000"/>
                <a:gd name="T29" fmla="*/ 1636 h 5291"/>
                <a:gd name="T30" fmla="*/ 6013 w 10000"/>
                <a:gd name="T31" fmla="*/ 1719 h 5291"/>
                <a:gd name="T32" fmla="*/ 5686 w 10000"/>
                <a:gd name="T33" fmla="*/ 1784 h 5291"/>
                <a:gd name="T34" fmla="*/ 5359 w 10000"/>
                <a:gd name="T35" fmla="*/ 1850 h 5291"/>
                <a:gd name="T36" fmla="*/ 5036 w 10000"/>
                <a:gd name="T37" fmla="*/ 1906 h 5291"/>
                <a:gd name="T38" fmla="*/ 4717 w 10000"/>
                <a:gd name="T39" fmla="*/ 1948 h 5291"/>
                <a:gd name="T40" fmla="*/ 4396 w 10000"/>
                <a:gd name="T41" fmla="*/ 1980 h 5291"/>
                <a:gd name="T42" fmla="*/ 4079 w 10000"/>
                <a:gd name="T43" fmla="*/ 2013 h 5291"/>
                <a:gd name="T44" fmla="*/ 3766 w 10000"/>
                <a:gd name="T45" fmla="*/ 2029 h 5291"/>
                <a:gd name="T46" fmla="*/ 3454 w 10000"/>
                <a:gd name="T47" fmla="*/ 2046 h 5291"/>
                <a:gd name="T48" fmla="*/ 3145 w 10000"/>
                <a:gd name="T49" fmla="*/ 2053 h 5291"/>
                <a:gd name="T50" fmla="*/ 2839 w 10000"/>
                <a:gd name="T51" fmla="*/ 2046 h 5291"/>
                <a:gd name="T52" fmla="*/ 2537 w 10000"/>
                <a:gd name="T53" fmla="*/ 2046 h 5291"/>
                <a:gd name="T54" fmla="*/ 2238 w 10000"/>
                <a:gd name="T55" fmla="*/ 2029 h 5291"/>
                <a:gd name="T56" fmla="*/ 1943 w 10000"/>
                <a:gd name="T57" fmla="*/ 2004 h 5291"/>
                <a:gd name="T58" fmla="*/ 1653 w 10000"/>
                <a:gd name="T59" fmla="*/ 1980 h 5291"/>
                <a:gd name="T60" fmla="*/ 1368 w 10000"/>
                <a:gd name="T61" fmla="*/ 1955 h 5291"/>
                <a:gd name="T62" fmla="*/ 1085 w 10000"/>
                <a:gd name="T63" fmla="*/ 1915 h 5291"/>
                <a:gd name="T64" fmla="*/ 806 w 10000"/>
                <a:gd name="T65" fmla="*/ 1873 h 5291"/>
                <a:gd name="T66" fmla="*/ 533 w 10000"/>
                <a:gd name="T67" fmla="*/ 1833 h 5291"/>
                <a:gd name="T68" fmla="*/ 0 w 10000"/>
                <a:gd name="T69" fmla="*/ 1726 h 5291"/>
                <a:gd name="T70" fmla="*/ 85 w 10000"/>
                <a:gd name="T71" fmla="*/ 2532 h 52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Freeform 5"/>
            <p:cNvSpPr>
              <a:spLocks/>
            </p:cNvSpPr>
            <p:nvPr/>
          </p:nvSpPr>
          <p:spPr bwMode="gray">
            <a:xfrm rot="-5400000">
              <a:off x="3295432" y="2801721"/>
              <a:ext cx="6053670" cy="1254558"/>
            </a:xfrm>
            <a:custGeom>
              <a:avLst/>
              <a:gdLst>
                <a:gd name="T0" fmla="*/ 0 w 10000"/>
                <a:gd name="T1" fmla="*/ 0 h 8000"/>
                <a:gd name="T2" fmla="*/ 0 w 10000"/>
                <a:gd name="T3" fmla="*/ 7970 h 8000"/>
                <a:gd name="T4" fmla="*/ 10000 w 10000"/>
                <a:gd name="T5" fmla="*/ 8000 h 8000"/>
                <a:gd name="T6" fmla="*/ 10000 w 10000"/>
                <a:gd name="T7" fmla="*/ 7 h 8000"/>
                <a:gd name="T8" fmla="*/ 10000 w 10000"/>
                <a:gd name="T9" fmla="*/ 7 h 8000"/>
                <a:gd name="T10" fmla="*/ 9773 w 10000"/>
                <a:gd name="T11" fmla="*/ 156 h 8000"/>
                <a:gd name="T12" fmla="*/ 9547 w 10000"/>
                <a:gd name="T13" fmla="*/ 298 h 8000"/>
                <a:gd name="T14" fmla="*/ 9320 w 10000"/>
                <a:gd name="T15" fmla="*/ 437 h 8000"/>
                <a:gd name="T16" fmla="*/ 9092 w 10000"/>
                <a:gd name="T17" fmla="*/ 556 h 8000"/>
                <a:gd name="T18" fmla="*/ 8865 w 10000"/>
                <a:gd name="T19" fmla="*/ 676 h 8000"/>
                <a:gd name="T20" fmla="*/ 8637 w 10000"/>
                <a:gd name="T21" fmla="*/ 788 h 8000"/>
                <a:gd name="T22" fmla="*/ 8412 w 10000"/>
                <a:gd name="T23" fmla="*/ 884 h 8000"/>
                <a:gd name="T24" fmla="*/ 8184 w 10000"/>
                <a:gd name="T25" fmla="*/ 975 h 8000"/>
                <a:gd name="T26" fmla="*/ 7957 w 10000"/>
                <a:gd name="T27" fmla="*/ 1058 h 8000"/>
                <a:gd name="T28" fmla="*/ 7734 w 10000"/>
                <a:gd name="T29" fmla="*/ 1130 h 8000"/>
                <a:gd name="T30" fmla="*/ 7508 w 10000"/>
                <a:gd name="T31" fmla="*/ 1202 h 8000"/>
                <a:gd name="T32" fmla="*/ 7285 w 10000"/>
                <a:gd name="T33" fmla="*/ 1262 h 8000"/>
                <a:gd name="T34" fmla="*/ 7062 w 10000"/>
                <a:gd name="T35" fmla="*/ 1309 h 8000"/>
                <a:gd name="T36" fmla="*/ 6840 w 10000"/>
                <a:gd name="T37" fmla="*/ 1358 h 8000"/>
                <a:gd name="T38" fmla="*/ 6620 w 10000"/>
                <a:gd name="T39" fmla="*/ 1399 h 8000"/>
                <a:gd name="T40" fmla="*/ 6402 w 10000"/>
                <a:gd name="T41" fmla="*/ 1428 h 8000"/>
                <a:gd name="T42" fmla="*/ 6184 w 10000"/>
                <a:gd name="T43" fmla="*/ 1453 h 8000"/>
                <a:gd name="T44" fmla="*/ 5968 w 10000"/>
                <a:gd name="T45" fmla="*/ 1477 h 8000"/>
                <a:gd name="T46" fmla="*/ 5755 w 10000"/>
                <a:gd name="T47" fmla="*/ 1488 h 8000"/>
                <a:gd name="T48" fmla="*/ 5542 w 10000"/>
                <a:gd name="T49" fmla="*/ 1500 h 8000"/>
                <a:gd name="T50" fmla="*/ 5332 w 10000"/>
                <a:gd name="T51" fmla="*/ 1506 h 8000"/>
                <a:gd name="T52" fmla="*/ 5124 w 10000"/>
                <a:gd name="T53" fmla="*/ 1500 h 8000"/>
                <a:gd name="T54" fmla="*/ 4918 w 10000"/>
                <a:gd name="T55" fmla="*/ 1500 h 8000"/>
                <a:gd name="T56" fmla="*/ 4714 w 10000"/>
                <a:gd name="T57" fmla="*/ 1488 h 8000"/>
                <a:gd name="T58" fmla="*/ 4514 w 10000"/>
                <a:gd name="T59" fmla="*/ 1470 h 8000"/>
                <a:gd name="T60" fmla="*/ 4316 w 10000"/>
                <a:gd name="T61" fmla="*/ 1453 h 8000"/>
                <a:gd name="T62" fmla="*/ 4122 w 10000"/>
                <a:gd name="T63" fmla="*/ 1434 h 8000"/>
                <a:gd name="T64" fmla="*/ 3929 w 10000"/>
                <a:gd name="T65" fmla="*/ 1405 h 8000"/>
                <a:gd name="T66" fmla="*/ 3739 w 10000"/>
                <a:gd name="T67" fmla="*/ 1374 h 8000"/>
                <a:gd name="T68" fmla="*/ 3553 w 10000"/>
                <a:gd name="T69" fmla="*/ 1346 h 8000"/>
                <a:gd name="T70" fmla="*/ 3190 w 10000"/>
                <a:gd name="T71" fmla="*/ 1267 h 8000"/>
                <a:gd name="T72" fmla="*/ 2842 w 10000"/>
                <a:gd name="T73" fmla="*/ 1183 h 8000"/>
                <a:gd name="T74" fmla="*/ 2508 w 10000"/>
                <a:gd name="T75" fmla="*/ 1095 h 8000"/>
                <a:gd name="T76" fmla="*/ 2192 w 10000"/>
                <a:gd name="T77" fmla="*/ 998 h 8000"/>
                <a:gd name="T78" fmla="*/ 1890 w 10000"/>
                <a:gd name="T79" fmla="*/ 897 h 8000"/>
                <a:gd name="T80" fmla="*/ 1610 w 10000"/>
                <a:gd name="T81" fmla="*/ 788 h 8000"/>
                <a:gd name="T82" fmla="*/ 1347 w 10000"/>
                <a:gd name="T83" fmla="*/ 681 h 8000"/>
                <a:gd name="T84" fmla="*/ 1105 w 10000"/>
                <a:gd name="T85" fmla="*/ 574 h 8000"/>
                <a:gd name="T86" fmla="*/ 883 w 10000"/>
                <a:gd name="T87" fmla="*/ 473 h 8000"/>
                <a:gd name="T88" fmla="*/ 686 w 10000"/>
                <a:gd name="T89" fmla="*/ 377 h 8000"/>
                <a:gd name="T90" fmla="*/ 508 w 10000"/>
                <a:gd name="T91" fmla="*/ 286 h 8000"/>
                <a:gd name="T92" fmla="*/ 358 w 10000"/>
                <a:gd name="T93" fmla="*/ 210 h 8000"/>
                <a:gd name="T94" fmla="*/ 232 w 10000"/>
                <a:gd name="T95" fmla="*/ 138 h 8000"/>
                <a:gd name="T96" fmla="*/ 59 w 10000"/>
                <a:gd name="T97" fmla="*/ 35 h 8000"/>
                <a:gd name="T98" fmla="*/ 0 w 10000"/>
                <a:gd name="T99" fmla="*/ 0 h 8000"/>
                <a:gd name="T100" fmla="*/ 0 w 10000"/>
                <a:gd name="T101" fmla="*/ 0 h 80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>
                <a:gd name="T0" fmla="*/ 0 w 15356"/>
                <a:gd name="T1" fmla="*/ 0 h 8638"/>
                <a:gd name="T2" fmla="*/ 0 w 15356"/>
                <a:gd name="T3" fmla="*/ 8638 h 8638"/>
                <a:gd name="T4" fmla="*/ 15356 w 15356"/>
                <a:gd name="T5" fmla="*/ 8638 h 8638"/>
                <a:gd name="T6" fmla="*/ 15356 w 15356"/>
                <a:gd name="T7" fmla="*/ 0 h 8638"/>
                <a:gd name="T8" fmla="*/ 0 w 15356"/>
                <a:gd name="T9" fmla="*/ 0 h 8638"/>
                <a:gd name="T10" fmla="*/ 14748 w 15356"/>
                <a:gd name="T11" fmla="*/ 8038 h 8638"/>
                <a:gd name="T12" fmla="*/ 600 w 15356"/>
                <a:gd name="T13" fmla="*/ 8038 h 8638"/>
                <a:gd name="T14" fmla="*/ 600 w 15356"/>
                <a:gd name="T15" fmla="*/ 592 h 8638"/>
                <a:gd name="T16" fmla="*/ 14748 w 15356"/>
                <a:gd name="T17" fmla="*/ 592 h 8638"/>
                <a:gd name="T18" fmla="*/ 14748 w 15356"/>
                <a:gd name="T19" fmla="*/ 8038 h 8638"/>
                <a:gd name="T20" fmla="*/ 0 w 15356"/>
                <a:gd name="T21" fmla="*/ 0 h 8638"/>
                <a:gd name="T22" fmla="*/ 15356 w 15356"/>
                <a:gd name="T23" fmla="*/ 8638 h 86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T20" t="T21" r="T22" b="T23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6" name="Rectangle 15"/>
          <p:cNvSpPr/>
          <p:nvPr/>
        </p:nvSpPr>
        <p:spPr>
          <a:xfrm>
            <a:off x="10437813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942ACE-5206-4627-BF47-788DDC73B3EC}" type="datetimeFigureOut">
              <a:rPr lang="en-US"/>
              <a:pPr>
                <a:defRPr/>
              </a:pPr>
              <a:t>10/29/2019</a:t>
            </a:fld>
            <a:endParaRPr lang="en-US"/>
          </a:p>
        </p:txBody>
      </p:sp>
      <p:sp>
        <p:nvSpPr>
          <p:cNvPr id="1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0A64657-A820-419D-81E3-6C0E3F754E7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8351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7"/>
          <p:cNvGrpSpPr>
            <a:grpSpLocks/>
          </p:cNvGrpSpPr>
          <p:nvPr/>
        </p:nvGrpSpPr>
        <p:grpSpPr bwMode="auto"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51" name="Freeform 5"/>
            <p:cNvSpPr>
              <a:spLocks/>
            </p:cNvSpPr>
            <p:nvPr/>
          </p:nvSpPr>
          <p:spPr bwMode="gray">
            <a:xfrm rot="-589932">
              <a:off x="8490951" y="1797517"/>
              <a:ext cx="3299407" cy="440924"/>
            </a:xfrm>
            <a:custGeom>
              <a:avLst/>
              <a:gdLst>
                <a:gd name="T0" fmla="*/ 85 w 10000"/>
                <a:gd name="T1" fmla="*/ 2532 h 5291"/>
                <a:gd name="T2" fmla="*/ 9958 w 10000"/>
                <a:gd name="T3" fmla="*/ 5291 h 5291"/>
                <a:gd name="T4" fmla="*/ 10000 w 10000"/>
                <a:gd name="T5" fmla="*/ 0 h 5291"/>
                <a:gd name="T6" fmla="*/ 10000 w 10000"/>
                <a:gd name="T7" fmla="*/ 0 h 5291"/>
                <a:gd name="T8" fmla="*/ 9667 w 10000"/>
                <a:gd name="T9" fmla="*/ 204 h 5291"/>
                <a:gd name="T10" fmla="*/ 9334 w 10000"/>
                <a:gd name="T11" fmla="*/ 400 h 5291"/>
                <a:gd name="T12" fmla="*/ 9001 w 10000"/>
                <a:gd name="T13" fmla="*/ 590 h 5291"/>
                <a:gd name="T14" fmla="*/ 8667 w 10000"/>
                <a:gd name="T15" fmla="*/ 753 h 5291"/>
                <a:gd name="T16" fmla="*/ 8333 w 10000"/>
                <a:gd name="T17" fmla="*/ 917 h 5291"/>
                <a:gd name="T18" fmla="*/ 7999 w 10000"/>
                <a:gd name="T19" fmla="*/ 1071 h 5291"/>
                <a:gd name="T20" fmla="*/ 7669 w 10000"/>
                <a:gd name="T21" fmla="*/ 1202 h 5291"/>
                <a:gd name="T22" fmla="*/ 7333 w 10000"/>
                <a:gd name="T23" fmla="*/ 1325 h 5291"/>
                <a:gd name="T24" fmla="*/ 7000 w 10000"/>
                <a:gd name="T25" fmla="*/ 1440 h 5291"/>
                <a:gd name="T26" fmla="*/ 6673 w 10000"/>
                <a:gd name="T27" fmla="*/ 1538 h 5291"/>
                <a:gd name="T28" fmla="*/ 6340 w 10000"/>
                <a:gd name="T29" fmla="*/ 1636 h 5291"/>
                <a:gd name="T30" fmla="*/ 6013 w 10000"/>
                <a:gd name="T31" fmla="*/ 1719 h 5291"/>
                <a:gd name="T32" fmla="*/ 5686 w 10000"/>
                <a:gd name="T33" fmla="*/ 1784 h 5291"/>
                <a:gd name="T34" fmla="*/ 5359 w 10000"/>
                <a:gd name="T35" fmla="*/ 1850 h 5291"/>
                <a:gd name="T36" fmla="*/ 5036 w 10000"/>
                <a:gd name="T37" fmla="*/ 1906 h 5291"/>
                <a:gd name="T38" fmla="*/ 4717 w 10000"/>
                <a:gd name="T39" fmla="*/ 1948 h 5291"/>
                <a:gd name="T40" fmla="*/ 4396 w 10000"/>
                <a:gd name="T41" fmla="*/ 1980 h 5291"/>
                <a:gd name="T42" fmla="*/ 4079 w 10000"/>
                <a:gd name="T43" fmla="*/ 2013 h 5291"/>
                <a:gd name="T44" fmla="*/ 3766 w 10000"/>
                <a:gd name="T45" fmla="*/ 2029 h 5291"/>
                <a:gd name="T46" fmla="*/ 3454 w 10000"/>
                <a:gd name="T47" fmla="*/ 2046 h 5291"/>
                <a:gd name="T48" fmla="*/ 3145 w 10000"/>
                <a:gd name="T49" fmla="*/ 2053 h 5291"/>
                <a:gd name="T50" fmla="*/ 2839 w 10000"/>
                <a:gd name="T51" fmla="*/ 2046 h 5291"/>
                <a:gd name="T52" fmla="*/ 2537 w 10000"/>
                <a:gd name="T53" fmla="*/ 2046 h 5291"/>
                <a:gd name="T54" fmla="*/ 2238 w 10000"/>
                <a:gd name="T55" fmla="*/ 2029 h 5291"/>
                <a:gd name="T56" fmla="*/ 1943 w 10000"/>
                <a:gd name="T57" fmla="*/ 2004 h 5291"/>
                <a:gd name="T58" fmla="*/ 1653 w 10000"/>
                <a:gd name="T59" fmla="*/ 1980 h 5291"/>
                <a:gd name="T60" fmla="*/ 1368 w 10000"/>
                <a:gd name="T61" fmla="*/ 1955 h 5291"/>
                <a:gd name="T62" fmla="*/ 1085 w 10000"/>
                <a:gd name="T63" fmla="*/ 1915 h 5291"/>
                <a:gd name="T64" fmla="*/ 806 w 10000"/>
                <a:gd name="T65" fmla="*/ 1873 h 5291"/>
                <a:gd name="T66" fmla="*/ 533 w 10000"/>
                <a:gd name="T67" fmla="*/ 1833 h 5291"/>
                <a:gd name="T68" fmla="*/ 0 w 10000"/>
                <a:gd name="T69" fmla="*/ 1726 h 5291"/>
                <a:gd name="T70" fmla="*/ 85 w 10000"/>
                <a:gd name="T71" fmla="*/ 2532 h 52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2" name="Freeform 5"/>
            <p:cNvSpPr>
              <a:spLocks/>
            </p:cNvSpPr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>
                <a:gd name="T0" fmla="*/ 0 w 7104"/>
                <a:gd name="T1" fmla="*/ 0 h 2856"/>
                <a:gd name="T2" fmla="*/ 0 w 7104"/>
                <a:gd name="T3" fmla="*/ 2856 h 2856"/>
                <a:gd name="T4" fmla="*/ 7104 w 7104"/>
                <a:gd name="T5" fmla="*/ 2856 h 2856"/>
                <a:gd name="T6" fmla="*/ 7104 w 7104"/>
                <a:gd name="T7" fmla="*/ 1 h 2856"/>
                <a:gd name="T8" fmla="*/ 7104 w 7104"/>
                <a:gd name="T9" fmla="*/ 1 h 2856"/>
                <a:gd name="T10" fmla="*/ 6943 w 7104"/>
                <a:gd name="T11" fmla="*/ 26 h 2856"/>
                <a:gd name="T12" fmla="*/ 6782 w 7104"/>
                <a:gd name="T13" fmla="*/ 50 h 2856"/>
                <a:gd name="T14" fmla="*/ 6621 w 7104"/>
                <a:gd name="T15" fmla="*/ 73 h 2856"/>
                <a:gd name="T16" fmla="*/ 6459 w 7104"/>
                <a:gd name="T17" fmla="*/ 93 h 2856"/>
                <a:gd name="T18" fmla="*/ 6298 w 7104"/>
                <a:gd name="T19" fmla="*/ 113 h 2856"/>
                <a:gd name="T20" fmla="*/ 6136 w 7104"/>
                <a:gd name="T21" fmla="*/ 132 h 2856"/>
                <a:gd name="T22" fmla="*/ 5976 w 7104"/>
                <a:gd name="T23" fmla="*/ 148 h 2856"/>
                <a:gd name="T24" fmla="*/ 5814 w 7104"/>
                <a:gd name="T25" fmla="*/ 163 h 2856"/>
                <a:gd name="T26" fmla="*/ 5653 w 7104"/>
                <a:gd name="T27" fmla="*/ 177 h 2856"/>
                <a:gd name="T28" fmla="*/ 5494 w 7104"/>
                <a:gd name="T29" fmla="*/ 189 h 2856"/>
                <a:gd name="T30" fmla="*/ 5334 w 7104"/>
                <a:gd name="T31" fmla="*/ 201 h 2856"/>
                <a:gd name="T32" fmla="*/ 5175 w 7104"/>
                <a:gd name="T33" fmla="*/ 211 h 2856"/>
                <a:gd name="T34" fmla="*/ 5017 w 7104"/>
                <a:gd name="T35" fmla="*/ 219 h 2856"/>
                <a:gd name="T36" fmla="*/ 4859 w 7104"/>
                <a:gd name="T37" fmla="*/ 227 h 2856"/>
                <a:gd name="T38" fmla="*/ 4703 w 7104"/>
                <a:gd name="T39" fmla="*/ 234 h 2856"/>
                <a:gd name="T40" fmla="*/ 4548 w 7104"/>
                <a:gd name="T41" fmla="*/ 239 h 2856"/>
                <a:gd name="T42" fmla="*/ 4393 w 7104"/>
                <a:gd name="T43" fmla="*/ 243 h 2856"/>
                <a:gd name="T44" fmla="*/ 4240 w 7104"/>
                <a:gd name="T45" fmla="*/ 247 h 2856"/>
                <a:gd name="T46" fmla="*/ 4088 w 7104"/>
                <a:gd name="T47" fmla="*/ 249 h 2856"/>
                <a:gd name="T48" fmla="*/ 3937 w 7104"/>
                <a:gd name="T49" fmla="*/ 251 h 2856"/>
                <a:gd name="T50" fmla="*/ 3788 w 7104"/>
                <a:gd name="T51" fmla="*/ 252 h 2856"/>
                <a:gd name="T52" fmla="*/ 3640 w 7104"/>
                <a:gd name="T53" fmla="*/ 251 h 2856"/>
                <a:gd name="T54" fmla="*/ 3494 w 7104"/>
                <a:gd name="T55" fmla="*/ 251 h 2856"/>
                <a:gd name="T56" fmla="*/ 3349 w 7104"/>
                <a:gd name="T57" fmla="*/ 249 h 2856"/>
                <a:gd name="T58" fmla="*/ 3207 w 7104"/>
                <a:gd name="T59" fmla="*/ 246 h 2856"/>
                <a:gd name="T60" fmla="*/ 3066 w 7104"/>
                <a:gd name="T61" fmla="*/ 243 h 2856"/>
                <a:gd name="T62" fmla="*/ 2928 w 7104"/>
                <a:gd name="T63" fmla="*/ 240 h 2856"/>
                <a:gd name="T64" fmla="*/ 2791 w 7104"/>
                <a:gd name="T65" fmla="*/ 235 h 2856"/>
                <a:gd name="T66" fmla="*/ 2656 w 7104"/>
                <a:gd name="T67" fmla="*/ 230 h 2856"/>
                <a:gd name="T68" fmla="*/ 2524 w 7104"/>
                <a:gd name="T69" fmla="*/ 225 h 2856"/>
                <a:gd name="T70" fmla="*/ 2266 w 7104"/>
                <a:gd name="T71" fmla="*/ 212 h 2856"/>
                <a:gd name="T72" fmla="*/ 2019 w 7104"/>
                <a:gd name="T73" fmla="*/ 198 h 2856"/>
                <a:gd name="T74" fmla="*/ 1782 w 7104"/>
                <a:gd name="T75" fmla="*/ 183 h 2856"/>
                <a:gd name="T76" fmla="*/ 1557 w 7104"/>
                <a:gd name="T77" fmla="*/ 167 h 2856"/>
                <a:gd name="T78" fmla="*/ 1343 w 7104"/>
                <a:gd name="T79" fmla="*/ 150 h 2856"/>
                <a:gd name="T80" fmla="*/ 1144 w 7104"/>
                <a:gd name="T81" fmla="*/ 132 h 2856"/>
                <a:gd name="T82" fmla="*/ 957 w 7104"/>
                <a:gd name="T83" fmla="*/ 114 h 2856"/>
                <a:gd name="T84" fmla="*/ 785 w 7104"/>
                <a:gd name="T85" fmla="*/ 96 h 2856"/>
                <a:gd name="T86" fmla="*/ 627 w 7104"/>
                <a:gd name="T87" fmla="*/ 79 h 2856"/>
                <a:gd name="T88" fmla="*/ 487 w 7104"/>
                <a:gd name="T89" fmla="*/ 63 h 2856"/>
                <a:gd name="T90" fmla="*/ 361 w 7104"/>
                <a:gd name="T91" fmla="*/ 48 h 2856"/>
                <a:gd name="T92" fmla="*/ 254 w 7104"/>
                <a:gd name="T93" fmla="*/ 35 h 2856"/>
                <a:gd name="T94" fmla="*/ 165 w 7104"/>
                <a:gd name="T95" fmla="*/ 23 h 2856"/>
                <a:gd name="T96" fmla="*/ 42 w 7104"/>
                <a:gd name="T97" fmla="*/ 6 h 2856"/>
                <a:gd name="T98" fmla="*/ 0 w 7104"/>
                <a:gd name="T99" fmla="*/ 0 h 2856"/>
                <a:gd name="T100" fmla="*/ 0 w 7104"/>
                <a:gd name="T101" fmla="*/ 0 h 2856"/>
                <a:gd name="T102" fmla="*/ 0 w 7104"/>
                <a:gd name="T103" fmla="*/ 0 h 2856"/>
                <a:gd name="T104" fmla="*/ 7104 w 7104"/>
                <a:gd name="T105" fmla="*/ 2856 h 28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T102" t="T103" r="T104" b="T105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>
                <a:gd name="T0" fmla="*/ 0 w 15356"/>
                <a:gd name="T1" fmla="*/ 0 h 8638"/>
                <a:gd name="T2" fmla="*/ 0 w 15356"/>
                <a:gd name="T3" fmla="*/ 8638 h 8638"/>
                <a:gd name="T4" fmla="*/ 15356 w 15356"/>
                <a:gd name="T5" fmla="*/ 8638 h 8638"/>
                <a:gd name="T6" fmla="*/ 15356 w 15356"/>
                <a:gd name="T7" fmla="*/ 0 h 8638"/>
                <a:gd name="T8" fmla="*/ 0 w 15356"/>
                <a:gd name="T9" fmla="*/ 0 h 8638"/>
                <a:gd name="T10" fmla="*/ 14748 w 15356"/>
                <a:gd name="T11" fmla="*/ 8038 h 8638"/>
                <a:gd name="T12" fmla="*/ 600 w 15356"/>
                <a:gd name="T13" fmla="*/ 8038 h 8638"/>
                <a:gd name="T14" fmla="*/ 600 w 15356"/>
                <a:gd name="T15" fmla="*/ 592 h 8638"/>
                <a:gd name="T16" fmla="*/ 14748 w 15356"/>
                <a:gd name="T17" fmla="*/ 592 h 8638"/>
                <a:gd name="T18" fmla="*/ 14748 w 15356"/>
                <a:gd name="T19" fmla="*/ 8038 h 8638"/>
                <a:gd name="T20" fmla="*/ 0 w 15356"/>
                <a:gd name="T21" fmla="*/ 0 h 8638"/>
                <a:gd name="T22" fmla="*/ 15356 w 15356"/>
                <a:gd name="T23" fmla="*/ 8638 h 86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T20" t="T21" r="T22" b="T23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gray">
          <a:xfrm>
            <a:off x="1155700" y="973138"/>
            <a:ext cx="8761413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155700" y="2603500"/>
            <a:ext cx="8761413" cy="341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713" y="6391275"/>
            <a:ext cx="990600" cy="304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00" b="1" i="0" smtClean="0">
                <a:solidFill>
                  <a:schemeClr val="accent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0FE4292-579F-4DA1-9C6E-C5B8BB94385D}" type="datetimeFigureOut">
              <a:rPr lang="en-US"/>
              <a:pPr>
                <a:defRPr/>
              </a:pPr>
              <a:t>10/29/2019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0388" y="6391275"/>
            <a:ext cx="3860800" cy="304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000" b="1" i="0">
                <a:solidFill>
                  <a:schemeClr val="accent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10437813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088" y="295275"/>
            <a:ext cx="838200" cy="76835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2800">
                <a:solidFill>
                  <a:schemeClr val="bg1"/>
                </a:solidFill>
                <a:latin typeface="Century Gothic" panose="020B0502020202020204" pitchFamily="34" charset="0"/>
              </a:defRPr>
            </a:lvl1pPr>
          </a:lstStyle>
          <a:p>
            <a:fld id="{CD5083C0-4E46-4E8E-A174-BDEA00E76D8A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0" r:id="rId1"/>
    <p:sldLayoutId id="2147483836" r:id="rId2"/>
    <p:sldLayoutId id="2147483841" r:id="rId3"/>
    <p:sldLayoutId id="2147483837" r:id="rId4"/>
    <p:sldLayoutId id="2147483838" r:id="rId5"/>
    <p:sldLayoutId id="2147483839" r:id="rId6"/>
    <p:sldLayoutId id="2147483842" r:id="rId7"/>
    <p:sldLayoutId id="2147483843" r:id="rId8"/>
    <p:sldLayoutId id="2147483844" r:id="rId9"/>
    <p:sldLayoutId id="2147483845" r:id="rId10"/>
    <p:sldLayoutId id="2147483846" r:id="rId11"/>
    <p:sldLayoutId id="2147483847" r:id="rId12"/>
    <p:sldLayoutId id="2147483848" r:id="rId13"/>
    <p:sldLayoutId id="2147483849" r:id="rId14"/>
    <p:sldLayoutId id="2147483850" r:id="rId15"/>
    <p:sldLayoutId id="2147483851" r:id="rId16"/>
    <p:sldLayoutId id="2147483852" r:id="rId17"/>
  </p:sldLayoutIdLst>
  <p:txStyles>
    <p:titleStyle>
      <a:lvl1pPr algn="l" defTabSz="457200" rtl="0" fontAlgn="base">
        <a:spcBef>
          <a:spcPct val="0"/>
        </a:spcBef>
        <a:spcAft>
          <a:spcPct val="0"/>
        </a:spcAft>
        <a:defRPr sz="3600" kern="1200">
          <a:solidFill>
            <a:schemeClr val="bg2"/>
          </a:solidFill>
          <a:latin typeface="+mj-lt"/>
          <a:ea typeface="+mj-ea"/>
          <a:cs typeface="+mj-cs"/>
        </a:defRPr>
      </a:lvl1pPr>
      <a:lvl2pPr algn="l" defTabSz="457200" rtl="0" fontAlgn="base">
        <a:spcBef>
          <a:spcPct val="0"/>
        </a:spcBef>
        <a:spcAft>
          <a:spcPct val="0"/>
        </a:spcAft>
        <a:defRPr sz="3600">
          <a:solidFill>
            <a:schemeClr val="bg2"/>
          </a:solidFill>
          <a:latin typeface="Century Gothic" panose="020B0502020202020204" pitchFamily="34" charset="0"/>
        </a:defRPr>
      </a:lvl2pPr>
      <a:lvl3pPr algn="l" defTabSz="457200" rtl="0" fontAlgn="base">
        <a:spcBef>
          <a:spcPct val="0"/>
        </a:spcBef>
        <a:spcAft>
          <a:spcPct val="0"/>
        </a:spcAft>
        <a:defRPr sz="3600">
          <a:solidFill>
            <a:schemeClr val="bg2"/>
          </a:solidFill>
          <a:latin typeface="Century Gothic" panose="020B0502020202020204" pitchFamily="34" charset="0"/>
        </a:defRPr>
      </a:lvl3pPr>
      <a:lvl4pPr algn="l" defTabSz="457200" rtl="0" fontAlgn="base">
        <a:spcBef>
          <a:spcPct val="0"/>
        </a:spcBef>
        <a:spcAft>
          <a:spcPct val="0"/>
        </a:spcAft>
        <a:defRPr sz="3600">
          <a:solidFill>
            <a:schemeClr val="bg2"/>
          </a:solidFill>
          <a:latin typeface="Century Gothic" panose="020B0502020202020204" pitchFamily="34" charset="0"/>
        </a:defRPr>
      </a:lvl4pPr>
      <a:lvl5pPr algn="l" defTabSz="457200" rtl="0" fontAlgn="base">
        <a:spcBef>
          <a:spcPct val="0"/>
        </a:spcBef>
        <a:spcAft>
          <a:spcPct val="0"/>
        </a:spcAft>
        <a:defRPr sz="3600">
          <a:solidFill>
            <a:schemeClr val="bg2"/>
          </a:solidFill>
          <a:latin typeface="Century Gothic" panose="020B0502020202020204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fontAlgn="base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anose="05040102010807070707" pitchFamily="18" charset="2"/>
        <a:buChar char=""/>
        <a:defRPr kern="1200">
          <a:solidFill>
            <a:srgbClr val="404040"/>
          </a:solidFill>
          <a:latin typeface="+mn-lt"/>
          <a:ea typeface="+mn-ea"/>
          <a:cs typeface="+mn-cs"/>
        </a:defRPr>
      </a:lvl1pPr>
      <a:lvl2pPr marL="742950" indent="-285750" algn="l" defTabSz="457200" rtl="0" fontAlgn="base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anose="05040102010807070707" pitchFamily="18" charset="2"/>
        <a:buChar char=""/>
        <a:defRPr sz="1600" kern="1200">
          <a:solidFill>
            <a:srgbClr val="404040"/>
          </a:solidFill>
          <a:latin typeface="+mn-lt"/>
          <a:ea typeface="+mn-ea"/>
          <a:cs typeface="+mn-cs"/>
        </a:defRPr>
      </a:lvl2pPr>
      <a:lvl3pPr marL="1143000" indent="-228600" algn="l" defTabSz="457200" rtl="0" fontAlgn="base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anose="05040102010807070707" pitchFamily="18" charset="2"/>
        <a:buChar char=""/>
        <a:defRPr sz="1400" kern="1200">
          <a:solidFill>
            <a:srgbClr val="404040"/>
          </a:solidFill>
          <a:latin typeface="+mn-lt"/>
          <a:ea typeface="+mn-ea"/>
          <a:cs typeface="+mn-cs"/>
        </a:defRPr>
      </a:lvl3pPr>
      <a:lvl4pPr marL="1600200" indent="-228600" algn="l" defTabSz="457200" rtl="0" fontAlgn="base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anose="05040102010807070707" pitchFamily="18" charset="2"/>
        <a:buChar char=""/>
        <a:defRPr sz="1200" kern="1200">
          <a:solidFill>
            <a:srgbClr val="404040"/>
          </a:solidFill>
          <a:latin typeface="+mn-lt"/>
          <a:ea typeface="+mn-ea"/>
          <a:cs typeface="+mn-cs"/>
        </a:defRPr>
      </a:lvl4pPr>
      <a:lvl5pPr marL="2057400" indent="-228600" algn="l" defTabSz="457200" rtl="0" fontAlgn="base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anose="05040102010807070707" pitchFamily="18" charset="2"/>
        <a:buChar char=""/>
        <a:defRPr sz="1200" kern="1200">
          <a:solidFill>
            <a:srgbClr val="404040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Chemistry – Oct 29, 2019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9142597" cy="3416300"/>
          </a:xfrm>
        </p:spPr>
        <p:txBody>
          <a:bodyPr>
            <a:normAutofit/>
          </a:bodyPr>
          <a:lstStyle/>
          <a:p>
            <a:r>
              <a:rPr lang="en-US" b="1" dirty="0" smtClean="0"/>
              <a:t>P3 Challenge- </a:t>
            </a:r>
            <a:endParaRPr lang="en-US" b="1" dirty="0"/>
          </a:p>
          <a:p>
            <a:pPr lvl="1"/>
            <a:r>
              <a:rPr lang="en-US" b="1" dirty="0" smtClean="0"/>
              <a:t>What is the difference between heat and temperature?  Explain using the heating curve of water.</a:t>
            </a:r>
          </a:p>
          <a:p>
            <a:pPr lvl="1"/>
            <a:r>
              <a:rPr lang="en-US" b="1" dirty="0" smtClean="0"/>
              <a:t> Pick up two handouts: Notes page, Homework Assignment</a:t>
            </a:r>
            <a:endParaRPr lang="en-US" b="1" dirty="0"/>
          </a:p>
          <a:p>
            <a:pPr lvl="1"/>
            <a:endParaRPr lang="en-US" b="1" dirty="0" smtClean="0"/>
          </a:p>
          <a:p>
            <a:r>
              <a:rPr lang="en-US" b="1" dirty="0" smtClean="0"/>
              <a:t>Objective –</a:t>
            </a:r>
          </a:p>
          <a:p>
            <a:pPr lvl="1"/>
            <a:r>
              <a:rPr lang="en-US" b="1" dirty="0" smtClean="0"/>
              <a:t>Model energy transfers</a:t>
            </a:r>
          </a:p>
          <a:p>
            <a:r>
              <a:rPr lang="en-US" b="1" dirty="0" smtClean="0"/>
              <a:t>Agenda – </a:t>
            </a:r>
          </a:p>
          <a:p>
            <a:pPr lvl="1"/>
            <a:r>
              <a:rPr lang="en-US" b="1" dirty="0" smtClean="0"/>
              <a:t>Energy Bar Charts</a:t>
            </a:r>
          </a:p>
          <a:p>
            <a:endParaRPr lang="en-US" b="1" dirty="0"/>
          </a:p>
          <a:p>
            <a:endParaRPr lang="en-US" b="1" dirty="0" smtClean="0"/>
          </a:p>
        </p:txBody>
      </p:sp>
    </p:spTree>
    <p:extLst>
      <p:ext uri="{BB962C8B-B14F-4D97-AF65-F5344CB8AC3E}">
        <p14:creationId xmlns:p14="http://schemas.microsoft.com/office/powerpoint/2010/main" val="580450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 of Energy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b="1" dirty="0" smtClean="0"/>
              <a:t>Three Ways to Store Energy</a:t>
            </a:r>
          </a:p>
          <a:p>
            <a:r>
              <a:rPr lang="en-US" sz="2000" b="1" dirty="0" smtClean="0"/>
              <a:t>1) </a:t>
            </a:r>
            <a:r>
              <a:rPr lang="en-US" sz="2000" b="1" u="sng" dirty="0" smtClean="0"/>
              <a:t>Thermal</a:t>
            </a:r>
            <a:r>
              <a:rPr lang="en-US" sz="2000" b="1" dirty="0" smtClean="0"/>
              <a:t> Energy (E</a:t>
            </a:r>
            <a:r>
              <a:rPr lang="en-US" sz="2000" b="1" baseline="-25000" dirty="0" smtClean="0"/>
              <a:t>th</a:t>
            </a:r>
            <a:r>
              <a:rPr lang="en-US" sz="2000" b="1" dirty="0" smtClean="0"/>
              <a:t>):</a:t>
            </a:r>
          </a:p>
          <a:p>
            <a:pPr lvl="1"/>
            <a:r>
              <a:rPr lang="en-US" sz="1800" b="1" dirty="0" smtClean="0"/>
              <a:t>The energy stored by </a:t>
            </a:r>
            <a:r>
              <a:rPr lang="en-US" sz="1800" b="1" u="sng" dirty="0" smtClean="0"/>
              <a:t>movement of particles</a:t>
            </a:r>
          </a:p>
          <a:p>
            <a:pPr lvl="1"/>
            <a:r>
              <a:rPr lang="en-US" sz="1800" b="1" dirty="0" smtClean="0"/>
              <a:t>Related to both </a:t>
            </a:r>
            <a:r>
              <a:rPr lang="en-US" sz="1800" b="1" u="sng" dirty="0" smtClean="0"/>
              <a:t>mass</a:t>
            </a:r>
            <a:r>
              <a:rPr lang="en-US" sz="1800" b="1" dirty="0" smtClean="0"/>
              <a:t> &amp; </a:t>
            </a:r>
            <a:r>
              <a:rPr lang="en-US" sz="1800" b="1" u="sng" dirty="0" smtClean="0"/>
              <a:t>velocity </a:t>
            </a:r>
            <a:r>
              <a:rPr lang="en-US" sz="1800" b="1" dirty="0" smtClean="0"/>
              <a:t> </a:t>
            </a:r>
            <a:r>
              <a:rPr lang="en-US" sz="1800" b="1" dirty="0"/>
              <a:t> </a:t>
            </a:r>
            <a:r>
              <a:rPr lang="en-US" sz="1800" b="1" dirty="0" smtClean="0"/>
              <a:t>(temperature = kinetic energy) </a:t>
            </a:r>
            <a:endParaRPr lang="en-US" sz="1800" b="1" dirty="0"/>
          </a:p>
          <a:p>
            <a:r>
              <a:rPr lang="en-US" sz="2000" b="1" dirty="0" smtClean="0"/>
              <a:t>2) </a:t>
            </a:r>
            <a:r>
              <a:rPr lang="en-US" sz="2000" b="1" u="sng" dirty="0" smtClean="0"/>
              <a:t>Phase</a:t>
            </a:r>
            <a:r>
              <a:rPr lang="en-US" sz="2000" b="1" dirty="0" smtClean="0"/>
              <a:t> Energy (</a:t>
            </a:r>
            <a:r>
              <a:rPr lang="en-US" sz="2000" b="1" dirty="0" err="1" smtClean="0"/>
              <a:t>E</a:t>
            </a:r>
            <a:r>
              <a:rPr lang="en-US" sz="2000" b="1" baseline="-25000" dirty="0" err="1" smtClean="0"/>
              <a:t>ph</a:t>
            </a:r>
            <a:r>
              <a:rPr lang="en-US" sz="2000" b="1" dirty="0" smtClean="0"/>
              <a:t>):</a:t>
            </a:r>
          </a:p>
          <a:p>
            <a:pPr lvl="1"/>
            <a:r>
              <a:rPr lang="en-US" sz="1800" b="1" dirty="0" smtClean="0"/>
              <a:t>The energy stored by </a:t>
            </a:r>
            <a:r>
              <a:rPr lang="en-US" sz="1800" b="1" u="sng" dirty="0" smtClean="0"/>
              <a:t>arrangement/interactions between particles</a:t>
            </a:r>
          </a:p>
          <a:p>
            <a:pPr lvl="1"/>
            <a:r>
              <a:rPr lang="en-US" sz="1800" b="1" dirty="0" smtClean="0"/>
              <a:t>More attracted = </a:t>
            </a:r>
            <a:r>
              <a:rPr lang="en-US" sz="1800" b="1" u="sng" dirty="0" smtClean="0"/>
              <a:t>decreased energy</a:t>
            </a:r>
          </a:p>
          <a:p>
            <a:r>
              <a:rPr lang="en-US" sz="2000" b="1" dirty="0" smtClean="0"/>
              <a:t>3) </a:t>
            </a:r>
            <a:r>
              <a:rPr lang="en-US" sz="2000" b="1" u="sng" dirty="0" smtClean="0"/>
              <a:t>Chemical</a:t>
            </a:r>
            <a:r>
              <a:rPr lang="en-US" sz="2000" b="1" dirty="0" smtClean="0"/>
              <a:t> Energy (</a:t>
            </a:r>
            <a:r>
              <a:rPr lang="en-US" sz="2000" b="1" dirty="0" err="1" smtClean="0"/>
              <a:t>E</a:t>
            </a:r>
            <a:r>
              <a:rPr lang="en-US" sz="2000" b="1" baseline="-25000" dirty="0" err="1" smtClean="0"/>
              <a:t>ch</a:t>
            </a:r>
            <a:r>
              <a:rPr lang="en-US" sz="2000" b="1" dirty="0" smtClean="0"/>
              <a:t>):</a:t>
            </a:r>
          </a:p>
          <a:p>
            <a:pPr lvl="1"/>
            <a:r>
              <a:rPr lang="en-US" sz="1800" b="1" dirty="0" smtClean="0"/>
              <a:t>The energy stored by </a:t>
            </a:r>
            <a:r>
              <a:rPr lang="en-US" sz="1800" b="1" u="sng" dirty="0" smtClean="0"/>
              <a:t>chemical bonds</a:t>
            </a:r>
            <a:endParaRPr lang="en-US" sz="1800" b="1" dirty="0"/>
          </a:p>
        </p:txBody>
      </p:sp>
    </p:spTree>
    <p:extLst>
      <p:ext uri="{BB962C8B-B14F-4D97-AF65-F5344CB8AC3E}">
        <p14:creationId xmlns:p14="http://schemas.microsoft.com/office/powerpoint/2010/main" val="3316413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Energy Chart Diagrams</a:t>
            </a:r>
            <a:endParaRPr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>
          <a:xfrm>
            <a:off x="1154954" y="2603500"/>
            <a:ext cx="3979493" cy="3416300"/>
          </a:xfrm>
        </p:spPr>
        <p:txBody>
          <a:bodyPr/>
          <a:lstStyle/>
          <a:p>
            <a:r>
              <a:rPr lang="en-US" b="1" dirty="0" smtClean="0"/>
              <a:t>How does the temperature vary when heating ice to water vapor? (Boiling ice lab)</a:t>
            </a:r>
          </a:p>
          <a:p>
            <a:r>
              <a:rPr lang="en-US" b="1" dirty="0" smtClean="0"/>
              <a:t>Region A – Low temp plateau</a:t>
            </a:r>
          </a:p>
          <a:p>
            <a:r>
              <a:rPr lang="en-US" b="1" dirty="0" smtClean="0"/>
              <a:t>Region B – Temp change </a:t>
            </a:r>
          </a:p>
          <a:p>
            <a:r>
              <a:rPr lang="en-US" b="1" dirty="0" smtClean="0"/>
              <a:t>Region C – High temp plateau</a:t>
            </a:r>
          </a:p>
          <a:p>
            <a:endParaRPr lang="en-US" b="1" dirty="0"/>
          </a:p>
        </p:txBody>
      </p:sp>
      <p:grpSp>
        <p:nvGrpSpPr>
          <p:cNvPr id="9" name="Group 8"/>
          <p:cNvGrpSpPr/>
          <p:nvPr/>
        </p:nvGrpSpPr>
        <p:grpSpPr>
          <a:xfrm>
            <a:off x="5159829" y="2457767"/>
            <a:ext cx="5930537" cy="3799342"/>
            <a:chOff x="2455817" y="2366327"/>
            <a:chExt cx="6413863" cy="3799342"/>
          </a:xfrm>
        </p:grpSpPr>
        <p:pic>
          <p:nvPicPr>
            <p:cNvPr id="5" name="Picture 4" descr="heating_curve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455817" y="2366327"/>
              <a:ext cx="6413863" cy="3799342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6" name="TextBox 5"/>
            <p:cNvSpPr txBox="1"/>
            <p:nvPr/>
          </p:nvSpPr>
          <p:spPr>
            <a:xfrm>
              <a:off x="4831012" y="4532811"/>
              <a:ext cx="70539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A</a:t>
              </a:r>
              <a:endParaRPr lang="en-US" dirty="0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6616269" y="4081332"/>
              <a:ext cx="70539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B</a:t>
              </a: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7726612" y="2843348"/>
              <a:ext cx="70539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C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604939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use Energy Bar Charts</a:t>
            </a:r>
            <a:endParaRPr lang="en-US" dirty="0"/>
          </a:p>
        </p:txBody>
      </p:sp>
      <p:pic>
        <p:nvPicPr>
          <p:cNvPr id="5" name="Content Placeholder 4" descr="new EBC"/>
          <p:cNvPicPr>
            <a:picLocks noGrp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772728" y="2694163"/>
            <a:ext cx="4824413" cy="1980754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>
          <a:xfrm>
            <a:off x="849086" y="2511875"/>
            <a:ext cx="5570945" cy="3416300"/>
          </a:xfrm>
        </p:spPr>
        <p:txBody>
          <a:bodyPr>
            <a:normAutofit/>
          </a:bodyPr>
          <a:lstStyle/>
          <a:p>
            <a:r>
              <a:rPr lang="en-US" b="1" dirty="0" smtClean="0"/>
              <a:t>1) For </a:t>
            </a:r>
            <a:r>
              <a:rPr lang="en-US" b="1" u="sng" dirty="0" smtClean="0"/>
              <a:t>the initial state</a:t>
            </a:r>
            <a:r>
              <a:rPr lang="en-US" b="1" dirty="0" smtClean="0"/>
              <a:t>: e.g. Room temp water</a:t>
            </a:r>
          </a:p>
          <a:p>
            <a:r>
              <a:rPr lang="en-US" b="1" dirty="0" smtClean="0"/>
              <a:t>Draw a bar for thermal energy E</a:t>
            </a:r>
            <a:r>
              <a:rPr lang="en-US" b="1" baseline="-25000" dirty="0" smtClean="0"/>
              <a:t>th </a:t>
            </a:r>
            <a:r>
              <a:rPr lang="en-US" b="1" dirty="0" smtClean="0"/>
              <a:t>based on the temperature of a substance:</a:t>
            </a:r>
          </a:p>
          <a:p>
            <a:r>
              <a:rPr lang="en-US" dirty="0" smtClean="0">
                <a:solidFill>
                  <a:srgbClr val="000000"/>
                </a:solidFill>
                <a:latin typeface="Century Schoolbook" panose="020406040505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&gt;</a:t>
            </a:r>
            <a:r>
              <a:rPr lang="en-US" dirty="0">
                <a:solidFill>
                  <a:srgbClr val="000000"/>
                </a:solidFill>
                <a:latin typeface="Century Schoolbook" panose="020406040505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100C = 4 bars; 	</a:t>
            </a:r>
            <a:r>
              <a:rPr lang="en-US" dirty="0" smtClean="0">
                <a:solidFill>
                  <a:srgbClr val="000000"/>
                </a:solidFill>
                <a:latin typeface="Century Schoolbook" panose="020406040505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Hot </a:t>
            </a:r>
            <a:r>
              <a:rPr lang="en-US" dirty="0">
                <a:solidFill>
                  <a:srgbClr val="000000"/>
                </a:solidFill>
                <a:latin typeface="Century Schoolbook" panose="020406040505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= 3 bars;  </a:t>
            </a:r>
            <a:r>
              <a:rPr lang="en-US" dirty="0" smtClean="0">
                <a:solidFill>
                  <a:srgbClr val="000000"/>
                </a:solidFill>
                <a:latin typeface="Century Schoolbook" panose="020406040505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RT </a:t>
            </a:r>
            <a:r>
              <a:rPr lang="en-US" dirty="0">
                <a:solidFill>
                  <a:srgbClr val="000000"/>
                </a:solidFill>
                <a:latin typeface="Century Schoolbook" panose="020406040505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= 2 bars;  </a:t>
            </a:r>
            <a:r>
              <a:rPr lang="en-US" dirty="0" smtClean="0">
                <a:solidFill>
                  <a:srgbClr val="000000"/>
                </a:solidFill>
                <a:latin typeface="Century Schoolbook" panose="020406040505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Cold </a:t>
            </a:r>
            <a:r>
              <a:rPr lang="en-US" dirty="0">
                <a:solidFill>
                  <a:srgbClr val="000000"/>
                </a:solidFill>
                <a:latin typeface="Century Schoolbook" panose="020406040505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= 1 bar; 	</a:t>
            </a:r>
            <a:r>
              <a:rPr lang="en-US" dirty="0" smtClean="0">
                <a:solidFill>
                  <a:srgbClr val="000000"/>
                </a:solidFill>
                <a:latin typeface="Century Schoolbook" panose="020406040505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Very </a:t>
            </a:r>
            <a:r>
              <a:rPr lang="en-US" dirty="0">
                <a:solidFill>
                  <a:srgbClr val="000000"/>
                </a:solidFill>
                <a:latin typeface="Century Schoolbook" panose="020406040505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cold (&lt;0C) = ½ bar</a:t>
            </a:r>
            <a:r>
              <a:rPr lang="en-US" dirty="0" smtClean="0">
                <a:solidFill>
                  <a:srgbClr val="000000"/>
                </a:solidFill>
                <a:latin typeface="Century Schoolbook" panose="020406040505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b="1" dirty="0" smtClean="0"/>
              <a:t>Draw a bar for Phase energy </a:t>
            </a:r>
            <a:r>
              <a:rPr lang="en-US" b="1" dirty="0" err="1" smtClean="0"/>
              <a:t>E</a:t>
            </a:r>
            <a:r>
              <a:rPr lang="en-US" b="1" baseline="-25000" dirty="0" err="1" smtClean="0"/>
              <a:t>ph</a:t>
            </a:r>
            <a:r>
              <a:rPr lang="en-US" b="1" baseline="-25000" dirty="0" smtClean="0"/>
              <a:t> </a:t>
            </a:r>
            <a:r>
              <a:rPr lang="en-US" b="1" dirty="0" smtClean="0"/>
              <a:t>based on the state of a substance:</a:t>
            </a:r>
          </a:p>
          <a:p>
            <a:r>
              <a:rPr lang="en-US" dirty="0" smtClean="0">
                <a:solidFill>
                  <a:srgbClr val="000000"/>
                </a:solidFill>
                <a:latin typeface="Century Schoolbook" panose="020406040505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Solids = 1 bar   Liquids = 2 bars   Gases = 4 bars</a:t>
            </a:r>
            <a:endParaRPr lang="en-US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b="1" dirty="0"/>
          </a:p>
        </p:txBody>
      </p:sp>
      <p:sp>
        <p:nvSpPr>
          <p:cNvPr id="9" name="Rectangle 8"/>
          <p:cNvSpPr/>
          <p:nvPr/>
        </p:nvSpPr>
        <p:spPr>
          <a:xfrm>
            <a:off x="7067006" y="4010297"/>
            <a:ext cx="156755" cy="62543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7576458" y="4010297"/>
            <a:ext cx="156755" cy="62543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5300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use Energy Bar Charts</a:t>
            </a:r>
            <a:endParaRPr lang="en-US" dirty="0"/>
          </a:p>
        </p:txBody>
      </p:sp>
      <p:pic>
        <p:nvPicPr>
          <p:cNvPr id="5" name="Content Placeholder 4" descr="new EBC"/>
          <p:cNvPicPr>
            <a:picLocks noGrp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772728" y="2694163"/>
            <a:ext cx="4824413" cy="1980754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>
          <a:xfrm>
            <a:off x="849086" y="2511875"/>
            <a:ext cx="5570945" cy="3416300"/>
          </a:xfrm>
        </p:spPr>
        <p:txBody>
          <a:bodyPr>
            <a:normAutofit/>
          </a:bodyPr>
          <a:lstStyle/>
          <a:p>
            <a:r>
              <a:rPr lang="en-US" b="1" dirty="0" smtClean="0"/>
              <a:t>2) For </a:t>
            </a:r>
            <a:r>
              <a:rPr lang="en-US" b="1" u="sng" dirty="0" smtClean="0"/>
              <a:t>the final state</a:t>
            </a:r>
            <a:r>
              <a:rPr lang="en-US" b="1" dirty="0" smtClean="0"/>
              <a:t>: e.g. hot water</a:t>
            </a:r>
          </a:p>
          <a:p>
            <a:r>
              <a:rPr lang="en-US" b="1" dirty="0" smtClean="0"/>
              <a:t>Draw a bar for thermal energy E</a:t>
            </a:r>
            <a:r>
              <a:rPr lang="en-US" b="1" baseline="-25000" dirty="0" smtClean="0"/>
              <a:t>th </a:t>
            </a:r>
            <a:r>
              <a:rPr lang="en-US" b="1" dirty="0" smtClean="0"/>
              <a:t>based on the temperature of a substance:</a:t>
            </a:r>
          </a:p>
          <a:p>
            <a:r>
              <a:rPr lang="en-US" dirty="0" smtClean="0">
                <a:solidFill>
                  <a:srgbClr val="000000"/>
                </a:solidFill>
                <a:latin typeface="Century Schoolbook" panose="020406040505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&gt;</a:t>
            </a:r>
            <a:r>
              <a:rPr lang="en-US" dirty="0">
                <a:solidFill>
                  <a:srgbClr val="000000"/>
                </a:solidFill>
                <a:latin typeface="Century Schoolbook" panose="020406040505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100C = 4 bars; 	</a:t>
            </a:r>
            <a:r>
              <a:rPr lang="en-US" dirty="0" smtClean="0">
                <a:solidFill>
                  <a:srgbClr val="000000"/>
                </a:solidFill>
                <a:latin typeface="Century Schoolbook" panose="020406040505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Hot </a:t>
            </a:r>
            <a:r>
              <a:rPr lang="en-US" dirty="0">
                <a:solidFill>
                  <a:srgbClr val="000000"/>
                </a:solidFill>
                <a:latin typeface="Century Schoolbook" panose="020406040505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= 3 bars;  </a:t>
            </a:r>
            <a:r>
              <a:rPr lang="en-US" dirty="0" smtClean="0">
                <a:solidFill>
                  <a:srgbClr val="000000"/>
                </a:solidFill>
                <a:latin typeface="Century Schoolbook" panose="020406040505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RT </a:t>
            </a:r>
            <a:r>
              <a:rPr lang="en-US" dirty="0">
                <a:solidFill>
                  <a:srgbClr val="000000"/>
                </a:solidFill>
                <a:latin typeface="Century Schoolbook" panose="020406040505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= 2 bars;  </a:t>
            </a:r>
            <a:r>
              <a:rPr lang="en-US" dirty="0" smtClean="0">
                <a:solidFill>
                  <a:srgbClr val="000000"/>
                </a:solidFill>
                <a:latin typeface="Century Schoolbook" panose="020406040505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Cold </a:t>
            </a:r>
            <a:r>
              <a:rPr lang="en-US" dirty="0">
                <a:solidFill>
                  <a:srgbClr val="000000"/>
                </a:solidFill>
                <a:latin typeface="Century Schoolbook" panose="020406040505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= 1 bar; 	</a:t>
            </a:r>
            <a:r>
              <a:rPr lang="en-US" dirty="0" smtClean="0">
                <a:solidFill>
                  <a:srgbClr val="000000"/>
                </a:solidFill>
                <a:latin typeface="Century Schoolbook" panose="020406040505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Very </a:t>
            </a:r>
            <a:r>
              <a:rPr lang="en-US" dirty="0">
                <a:solidFill>
                  <a:srgbClr val="000000"/>
                </a:solidFill>
                <a:latin typeface="Century Schoolbook" panose="020406040505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cold (&lt;0C) = ½ bar</a:t>
            </a:r>
            <a:r>
              <a:rPr lang="en-US" dirty="0" smtClean="0">
                <a:solidFill>
                  <a:srgbClr val="000000"/>
                </a:solidFill>
                <a:latin typeface="Century Schoolbook" panose="020406040505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b="1" dirty="0" smtClean="0"/>
              <a:t>Draw a bar for Phase energy </a:t>
            </a:r>
            <a:r>
              <a:rPr lang="en-US" b="1" dirty="0" err="1" smtClean="0"/>
              <a:t>E</a:t>
            </a:r>
            <a:r>
              <a:rPr lang="en-US" b="1" baseline="-25000" dirty="0" err="1" smtClean="0"/>
              <a:t>ph</a:t>
            </a:r>
            <a:r>
              <a:rPr lang="en-US" b="1" baseline="-25000" dirty="0" smtClean="0"/>
              <a:t> </a:t>
            </a:r>
            <a:r>
              <a:rPr lang="en-US" b="1" dirty="0" smtClean="0"/>
              <a:t>based on the state of a substance:</a:t>
            </a:r>
          </a:p>
          <a:p>
            <a:r>
              <a:rPr lang="en-US" dirty="0" smtClean="0">
                <a:solidFill>
                  <a:srgbClr val="000000"/>
                </a:solidFill>
                <a:latin typeface="Century Schoolbook" panose="020406040505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Solids = 1 bar   Liquids = 2 bars   Gases = 4 bars</a:t>
            </a:r>
            <a:endParaRPr lang="en-US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b="1" dirty="0"/>
          </a:p>
        </p:txBody>
      </p:sp>
      <p:sp>
        <p:nvSpPr>
          <p:cNvPr id="9" name="Rectangle 8"/>
          <p:cNvSpPr/>
          <p:nvPr/>
        </p:nvSpPr>
        <p:spPr>
          <a:xfrm>
            <a:off x="7067005" y="4010297"/>
            <a:ext cx="182880" cy="62543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7576457" y="4010297"/>
            <a:ext cx="182880" cy="62543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0279223" y="3762103"/>
            <a:ext cx="182880" cy="8736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0890906" y="4010296"/>
            <a:ext cx="182880" cy="62543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1731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use Energy Bar Charts</a:t>
            </a:r>
            <a:endParaRPr lang="en-US" dirty="0"/>
          </a:p>
        </p:txBody>
      </p:sp>
      <p:pic>
        <p:nvPicPr>
          <p:cNvPr id="5" name="Content Placeholder 4" descr="new EBC"/>
          <p:cNvPicPr>
            <a:picLocks noGrp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772728" y="2694163"/>
            <a:ext cx="4824413" cy="1980754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>
          <a:xfrm>
            <a:off x="849086" y="2511875"/>
            <a:ext cx="5570945" cy="3416300"/>
          </a:xfrm>
        </p:spPr>
        <p:txBody>
          <a:bodyPr>
            <a:normAutofit/>
          </a:bodyPr>
          <a:lstStyle/>
          <a:p>
            <a:r>
              <a:rPr lang="en-US" b="1" dirty="0" smtClean="0"/>
              <a:t>Identify </a:t>
            </a:r>
            <a:r>
              <a:rPr lang="en-US" b="1" dirty="0" smtClean="0"/>
              <a:t>the </a:t>
            </a:r>
            <a:r>
              <a:rPr lang="en-US" b="1" u="sng" dirty="0" smtClean="0"/>
              <a:t>substance by name in the circle</a:t>
            </a:r>
            <a:r>
              <a:rPr lang="en-US" b="1" dirty="0" smtClean="0"/>
              <a:t> which represents the system.</a:t>
            </a:r>
          </a:p>
          <a:p>
            <a:r>
              <a:rPr lang="en-US" b="1" dirty="0" smtClean="0"/>
              <a:t>Determine if energy is flowing into the system, or out of the system and how many bar of energy are transferred.</a:t>
            </a:r>
          </a:p>
          <a:p>
            <a:pPr lvl="1"/>
            <a:r>
              <a:rPr lang="en-US" b="1" dirty="0" err="1" smtClean="0"/>
              <a:t>Eg</a:t>
            </a:r>
            <a:r>
              <a:rPr lang="en-US" b="1" dirty="0" smtClean="0"/>
              <a:t>  one bar is added to the system.</a:t>
            </a:r>
          </a:p>
          <a:p>
            <a:r>
              <a:rPr lang="en-US" b="1" dirty="0" smtClean="0"/>
              <a:t>Represent the energy transfers to or from the system with bars drawn over the edge of the circle with an arrow showing the direction</a:t>
            </a:r>
            <a:endParaRPr lang="en-US" b="1" dirty="0"/>
          </a:p>
        </p:txBody>
      </p:sp>
      <p:sp>
        <p:nvSpPr>
          <p:cNvPr id="9" name="Rectangle 8"/>
          <p:cNvSpPr/>
          <p:nvPr/>
        </p:nvSpPr>
        <p:spPr>
          <a:xfrm>
            <a:off x="7067005" y="4010297"/>
            <a:ext cx="182880" cy="62543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7576457" y="4010297"/>
            <a:ext cx="182880" cy="62543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0279223" y="3762103"/>
            <a:ext cx="182880" cy="8736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0890906" y="4010296"/>
            <a:ext cx="182880" cy="62543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8836248" y="3762103"/>
            <a:ext cx="6158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</a:t>
            </a:r>
            <a:r>
              <a:rPr lang="en-US" baseline="-25000" dirty="0" smtClean="0"/>
              <a:t>2</a:t>
            </a:r>
            <a:r>
              <a:rPr lang="en-US" dirty="0" smtClean="0"/>
              <a:t>O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9052745" y="3237422"/>
            <a:ext cx="182880" cy="3108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9144185" y="3072685"/>
            <a:ext cx="0" cy="611855"/>
          </a:xfrm>
          <a:prstGeom prst="straightConnector1">
            <a:avLst/>
          </a:prstGeom>
          <a:ln w="57150">
            <a:headEnd type="non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18244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Energy Chart Diagrams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5" y="2603500"/>
            <a:ext cx="5498168" cy="3416300"/>
          </a:xfrm>
        </p:spPr>
        <p:txBody>
          <a:bodyPr/>
          <a:lstStyle/>
          <a:p>
            <a:r>
              <a:rPr lang="en-US" b="1" dirty="0" smtClean="0"/>
              <a:t>Example: </a:t>
            </a:r>
          </a:p>
          <a:p>
            <a:r>
              <a:rPr lang="en-US" b="1" dirty="0"/>
              <a:t>On the Slope B, the temperature was changing and the system stored E</a:t>
            </a:r>
            <a:r>
              <a:rPr lang="en-US" b="1" baseline="-25000" dirty="0"/>
              <a:t>th</a:t>
            </a:r>
            <a:endParaRPr lang="en-US" b="1" dirty="0"/>
          </a:p>
          <a:p>
            <a:endParaRPr lang="en-US" b="1" dirty="0" smtClean="0"/>
          </a:p>
          <a:p>
            <a:endParaRPr lang="en-US" b="1" dirty="0"/>
          </a:p>
          <a:p>
            <a:r>
              <a:rPr lang="en-US" b="1" dirty="0" smtClean="0"/>
              <a:t>On the Plateau C, the phase was changing and the system was storing E</a:t>
            </a:r>
            <a:r>
              <a:rPr lang="en-US" b="1" baseline="-25000" dirty="0" smtClean="0"/>
              <a:t>ph.</a:t>
            </a:r>
          </a:p>
          <a:p>
            <a:endParaRPr lang="en-US" dirty="0"/>
          </a:p>
        </p:txBody>
      </p:sp>
      <p:pic>
        <p:nvPicPr>
          <p:cNvPr id="5" name="Picture 4" descr="new EBC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53123" y="2342242"/>
            <a:ext cx="4502785" cy="1835785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5" descr="new EBC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53123" y="4439285"/>
            <a:ext cx="4502785" cy="1835785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Rectangle 6"/>
          <p:cNvSpPr/>
          <p:nvPr/>
        </p:nvSpPr>
        <p:spPr>
          <a:xfrm>
            <a:off x="6949438" y="3892736"/>
            <a:ext cx="182880" cy="2743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458890" y="3618413"/>
            <a:ext cx="182880" cy="5486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917113" y="3331030"/>
            <a:ext cx="182880" cy="8229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10407645" y="3632882"/>
            <a:ext cx="182880" cy="5486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5" name="Group 14"/>
          <p:cNvGrpSpPr/>
          <p:nvPr/>
        </p:nvGrpSpPr>
        <p:grpSpPr>
          <a:xfrm rot="-1980000">
            <a:off x="8444694" y="2718729"/>
            <a:ext cx="182880" cy="611855"/>
            <a:chOff x="8738620" y="2981735"/>
            <a:chExt cx="182880" cy="611855"/>
          </a:xfrm>
        </p:grpSpPr>
        <p:sp>
          <p:nvSpPr>
            <p:cNvPr id="12" name="Rectangle 11"/>
            <p:cNvSpPr/>
            <p:nvPr/>
          </p:nvSpPr>
          <p:spPr>
            <a:xfrm>
              <a:off x="8738620" y="3013342"/>
              <a:ext cx="182880" cy="5486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9" name="Straight Arrow Connector 8"/>
            <p:cNvCxnSpPr/>
            <p:nvPr/>
          </p:nvCxnSpPr>
          <p:spPr>
            <a:xfrm>
              <a:off x="8830060" y="2981735"/>
              <a:ext cx="0" cy="611855"/>
            </a:xfrm>
            <a:prstGeom prst="straightConnector1">
              <a:avLst/>
            </a:prstGeom>
            <a:ln w="57150">
              <a:headEnd type="none" w="med" len="med"/>
              <a:tailEnd type="triangl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>
              <a:off x="8738620" y="3287662"/>
              <a:ext cx="18288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6" name="TextBox 15"/>
          <p:cNvSpPr txBox="1"/>
          <p:nvPr/>
        </p:nvSpPr>
        <p:spPr>
          <a:xfrm>
            <a:off x="8553261" y="3381114"/>
            <a:ext cx="6158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</a:t>
            </a:r>
            <a:r>
              <a:rPr lang="en-US" baseline="-25000" dirty="0" smtClean="0"/>
              <a:t>2</a:t>
            </a:r>
            <a:r>
              <a:rPr lang="en-US" dirty="0" smtClean="0"/>
              <a:t>O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8624895" y="5359630"/>
            <a:ext cx="6158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</a:t>
            </a:r>
            <a:r>
              <a:rPr lang="en-US" baseline="-25000" dirty="0" smtClean="0"/>
              <a:t>2</a:t>
            </a:r>
            <a:r>
              <a:rPr lang="en-US" dirty="0" smtClean="0"/>
              <a:t>O</a:t>
            </a:r>
            <a:endParaRPr lang="en-US" dirty="0"/>
          </a:p>
        </p:txBody>
      </p:sp>
      <p:sp>
        <p:nvSpPr>
          <p:cNvPr id="18" name="Rectangle 17"/>
          <p:cNvSpPr/>
          <p:nvPr/>
        </p:nvSpPr>
        <p:spPr>
          <a:xfrm>
            <a:off x="6949438" y="5424946"/>
            <a:ext cx="182880" cy="8229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7378223" y="5699266"/>
            <a:ext cx="182880" cy="5486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9917113" y="5411883"/>
            <a:ext cx="182880" cy="8229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10389366" y="5144994"/>
            <a:ext cx="182880" cy="10972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2" name="Group 21"/>
          <p:cNvGrpSpPr/>
          <p:nvPr/>
        </p:nvGrpSpPr>
        <p:grpSpPr>
          <a:xfrm rot="-1980000">
            <a:off x="8378121" y="4874482"/>
            <a:ext cx="182880" cy="611855"/>
            <a:chOff x="8738620" y="2981735"/>
            <a:chExt cx="182880" cy="611855"/>
          </a:xfrm>
        </p:grpSpPr>
        <p:sp>
          <p:nvSpPr>
            <p:cNvPr id="23" name="Rectangle 22"/>
            <p:cNvSpPr/>
            <p:nvPr/>
          </p:nvSpPr>
          <p:spPr>
            <a:xfrm>
              <a:off x="8738620" y="3013342"/>
              <a:ext cx="182880" cy="5486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4" name="Straight Arrow Connector 23"/>
            <p:cNvCxnSpPr/>
            <p:nvPr/>
          </p:nvCxnSpPr>
          <p:spPr>
            <a:xfrm>
              <a:off x="8830060" y="2981735"/>
              <a:ext cx="0" cy="611855"/>
            </a:xfrm>
            <a:prstGeom prst="straightConnector1">
              <a:avLst/>
            </a:prstGeom>
            <a:ln w="57150">
              <a:headEnd type="none" w="med" len="med"/>
              <a:tailEnd type="triangl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>
              <a:off x="8738620" y="3287662"/>
              <a:ext cx="18288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30825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Energy Chart Diagrams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6094931" cy="3416300"/>
          </a:xfrm>
        </p:spPr>
        <p:txBody>
          <a:bodyPr/>
          <a:lstStyle/>
          <a:p>
            <a:r>
              <a:rPr lang="en-US" sz="2000" b="1" dirty="0" smtClean="0"/>
              <a:t>How does energy change when warm humid air freezes on your window in winter</a:t>
            </a:r>
            <a:r>
              <a:rPr lang="en-US" sz="2000" b="1" dirty="0" smtClean="0"/>
              <a:t>?</a:t>
            </a:r>
          </a:p>
          <a:p>
            <a:endParaRPr lang="en-US" sz="2000" b="1" dirty="0"/>
          </a:p>
          <a:p>
            <a:endParaRPr lang="en-US" sz="2000" b="1" dirty="0" smtClean="0"/>
          </a:p>
          <a:p>
            <a:endParaRPr lang="en-US" sz="2000" b="1" dirty="0"/>
          </a:p>
          <a:p>
            <a:endParaRPr lang="en-US" sz="2000" b="1" dirty="0" smtClean="0"/>
          </a:p>
          <a:p>
            <a:endParaRPr lang="en-US" sz="2000" b="1" dirty="0"/>
          </a:p>
          <a:p>
            <a:r>
              <a:rPr lang="en-US" sz="2000" b="1" dirty="0" smtClean="0"/>
              <a:t>Particle Explanation: warm water particles in the air cool down  to 0 C and then align into a solid. </a:t>
            </a:r>
            <a:endParaRPr lang="en-US" sz="2000" b="1" dirty="0" smtClean="0"/>
          </a:p>
          <a:p>
            <a:endParaRPr lang="en-US" sz="2000" b="1" dirty="0"/>
          </a:p>
        </p:txBody>
      </p:sp>
      <p:pic>
        <p:nvPicPr>
          <p:cNvPr id="6" name="Picture 5" descr="cooling_curve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3406" y="3476357"/>
            <a:ext cx="3997529" cy="2078265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18" name="Group 17"/>
          <p:cNvGrpSpPr/>
          <p:nvPr/>
        </p:nvGrpSpPr>
        <p:grpSpPr>
          <a:xfrm>
            <a:off x="6722573" y="3744964"/>
            <a:ext cx="4502785" cy="1835785"/>
            <a:chOff x="6670471" y="4539568"/>
            <a:chExt cx="4502785" cy="1835785"/>
          </a:xfrm>
        </p:grpSpPr>
        <p:pic>
          <p:nvPicPr>
            <p:cNvPr id="5" name="Picture 4" descr="new EBC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670471" y="4539568"/>
              <a:ext cx="4502785" cy="1835785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7" name="TextBox 6"/>
            <p:cNvSpPr txBox="1"/>
            <p:nvPr/>
          </p:nvSpPr>
          <p:spPr>
            <a:xfrm>
              <a:off x="8511603" y="5471007"/>
              <a:ext cx="915635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Humid </a:t>
              </a:r>
            </a:p>
            <a:p>
              <a:r>
                <a:rPr lang="en-US" dirty="0" smtClean="0"/>
                <a:t>air</a:t>
              </a:r>
              <a:endParaRPr lang="en-US" dirty="0"/>
            </a:p>
          </p:txBody>
        </p:sp>
        <p:sp>
          <p:nvSpPr>
            <p:cNvPr id="9" name="Rectangle 8"/>
            <p:cNvSpPr/>
            <p:nvPr/>
          </p:nvSpPr>
          <p:spPr>
            <a:xfrm rot="19620000">
              <a:off x="8509267" y="4919246"/>
              <a:ext cx="227252" cy="63138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0" name="Straight Arrow Connector 9"/>
            <p:cNvCxnSpPr/>
            <p:nvPr/>
          </p:nvCxnSpPr>
          <p:spPr>
            <a:xfrm>
              <a:off x="8262675" y="5132158"/>
              <a:ext cx="348401" cy="404206"/>
            </a:xfrm>
            <a:prstGeom prst="straightConnector1">
              <a:avLst/>
            </a:prstGeom>
            <a:ln w="57150">
              <a:headEnd type="triangl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3" name="Rectangle 12"/>
            <p:cNvSpPr/>
            <p:nvPr/>
          </p:nvSpPr>
          <p:spPr>
            <a:xfrm>
              <a:off x="6941504" y="5759984"/>
              <a:ext cx="182881" cy="599905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7455445" y="5222915"/>
              <a:ext cx="204136" cy="113697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9962495" y="6073740"/>
              <a:ext cx="182880" cy="27432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15"/>
            <p:cNvSpPr/>
            <p:nvPr/>
          </p:nvSpPr>
          <p:spPr>
            <a:xfrm>
              <a:off x="10476435" y="6043742"/>
              <a:ext cx="182880" cy="27432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8" name="TextBox 7"/>
          <p:cNvSpPr txBox="1"/>
          <p:nvPr/>
        </p:nvSpPr>
        <p:spPr>
          <a:xfrm>
            <a:off x="8789235" y="4197185"/>
            <a:ext cx="63671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4</a:t>
            </a:r>
            <a:r>
              <a:rPr lang="en-US" sz="1200" dirty="0" smtClean="0"/>
              <a:t> units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183276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Exit Slip and Assignment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Draw an energy bar diagram for blacktop pavement that heats up from 5</a:t>
            </a:r>
            <a:r>
              <a:rPr lang="en-US" b="1" baseline="30000" dirty="0" smtClean="0"/>
              <a:t>o</a:t>
            </a:r>
            <a:r>
              <a:rPr lang="en-US" b="1" dirty="0" smtClean="0"/>
              <a:t>C in the morning to 40</a:t>
            </a:r>
            <a:r>
              <a:rPr lang="en-US" b="1" baseline="30000" dirty="0" smtClean="0"/>
              <a:t>o</a:t>
            </a:r>
            <a:r>
              <a:rPr lang="en-US" b="1" dirty="0" smtClean="0"/>
              <a:t>C in the afternoon.</a:t>
            </a:r>
            <a:endParaRPr lang="en-US" b="1" baseline="30000" dirty="0"/>
          </a:p>
          <a:p>
            <a:endParaRPr lang="en-US" b="1" dirty="0" smtClean="0"/>
          </a:p>
          <a:p>
            <a:endParaRPr lang="en-US" b="1" dirty="0"/>
          </a:p>
          <a:p>
            <a:r>
              <a:rPr lang="en-US" b="1" dirty="0" smtClean="0"/>
              <a:t>What’s </a:t>
            </a:r>
            <a:r>
              <a:rPr lang="en-US" b="1" dirty="0"/>
              <a:t>Due?  (Pending assignments to complete.)</a:t>
            </a:r>
          </a:p>
          <a:p>
            <a:pPr lvl="1"/>
            <a:r>
              <a:rPr lang="en-US" b="1" dirty="0" smtClean="0"/>
              <a:t>Energy Charts Worksheet </a:t>
            </a:r>
          </a:p>
          <a:p>
            <a:r>
              <a:rPr lang="en-US" b="1" dirty="0" smtClean="0"/>
              <a:t>What’s Next?  (How to prepare for the next day)</a:t>
            </a:r>
          </a:p>
          <a:p>
            <a:pPr lvl="1"/>
            <a:r>
              <a:rPr lang="en-US" b="1" dirty="0" smtClean="0"/>
              <a:t>Energy</a:t>
            </a:r>
            <a:r>
              <a:rPr lang="en-US" b="1" dirty="0"/>
              <a:t>, p38-45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336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Green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Ion Boardroom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42217</TotalTime>
  <Words>438</Words>
  <Application>Microsoft Office PowerPoint</Application>
  <PresentationFormat>Widescreen</PresentationFormat>
  <Paragraphs>72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Arial</vt:lpstr>
      <vt:lpstr>Calibri</vt:lpstr>
      <vt:lpstr>Century Gothic</vt:lpstr>
      <vt:lpstr>Century Schoolbook</vt:lpstr>
      <vt:lpstr>Times New Roman</vt:lpstr>
      <vt:lpstr>Wingdings 3</vt:lpstr>
      <vt:lpstr>Ion Boardroom</vt:lpstr>
      <vt:lpstr>Chemistry – Oct 29, 2019 </vt:lpstr>
      <vt:lpstr>Type of Energy</vt:lpstr>
      <vt:lpstr>Energy Chart Diagrams</vt:lpstr>
      <vt:lpstr>How to use Energy Bar Charts</vt:lpstr>
      <vt:lpstr>How to use Energy Bar Charts</vt:lpstr>
      <vt:lpstr>How to use Energy Bar Charts</vt:lpstr>
      <vt:lpstr>Energy Chart Diagrams</vt:lpstr>
      <vt:lpstr>Energy Chart Diagrams</vt:lpstr>
      <vt:lpstr>Exit Slip and Assignment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1818 ACC Chemistry</dc:title>
  <dc:creator>Melissa Triplett</dc:creator>
  <cp:lastModifiedBy>Triplett, Melissa J.</cp:lastModifiedBy>
  <cp:revision>229</cp:revision>
  <dcterms:created xsi:type="dcterms:W3CDTF">2015-08-11T02:33:52Z</dcterms:created>
  <dcterms:modified xsi:type="dcterms:W3CDTF">2019-10-29T18:08:58Z</dcterms:modified>
</cp:coreProperties>
</file>